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       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/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3D1F16D-01F1-43D4-973A-23B747B048F6}"/>
              </a:ext>
            </a:extLst>
          </p:cNvPr>
          <p:cNvSpPr/>
          <p:nvPr/>
        </p:nvSpPr>
        <p:spPr>
          <a:xfrm>
            <a:off x="2195802" y="4299894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=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23363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       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/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3D1F16D-01F1-43D4-973A-23B747B048F6}"/>
              </a:ext>
            </a:extLst>
          </p:cNvPr>
          <p:cNvSpPr/>
          <p:nvPr/>
        </p:nvSpPr>
        <p:spPr>
          <a:xfrm>
            <a:off x="2195802" y="4299894"/>
            <a:ext cx="620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=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68354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仿射组合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两点</m:t>
                      </m:r>
                      <m:r>
                        <a:rPr lang="zh-CN" altLang="en-US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的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中心点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没有</m:t>
                      </m:r>
                      <m:r>
                        <a:rPr lang="zh-CN" altLang="en-US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几何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意义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三角形</m:t>
                      </m:r>
                      <m:r>
                        <a:rPr lang="zh-CN" altLang="en-US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重心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)/3: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从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中心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点的向量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32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仿射空间由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相关运算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E34BC-F41E-4BC6-96A7-2E9207879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31" y="1685237"/>
            <a:ext cx="5814937" cy="3262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如果选定坐标系，点和向量就得到特定的坐标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如果选定不同的坐标系，点和向量就会得到不同的坐标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在不同坐标系中进行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点的加法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得到的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结果不同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在不同坐标系中进行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向量的相加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得到的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结果相同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我们需要坐标无关的几何运算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仿射空间中点的坐标无关几何运算</a:t>
            </a:r>
            <a:endParaRPr lang="en-US" altLang="zh-CN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两点相减，得到向量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点与向量相加，得到点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0BF79C-D68F-42DC-8E5B-DF4BF31F0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36" y="2283726"/>
            <a:ext cx="6325234" cy="26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6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常量，那么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 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𝑜𝑟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仿射组合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74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0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0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70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       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0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Pages>0</Pages>
  <Words>454</Words>
  <Characters>0</Characters>
  <Application>Microsoft Office PowerPoint</Application>
  <DocSecurity>0</DocSecurity>
  <PresentationFormat>全屏显示(16:9)</PresentationFormat>
  <Lines>0</Lines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注意</vt:lpstr>
      <vt:lpstr>仿射空间中点的坐标无关几何运算</vt:lpstr>
      <vt:lpstr>定义</vt:lpstr>
      <vt:lpstr>定理</vt:lpstr>
      <vt:lpstr>定理</vt:lpstr>
      <vt:lpstr>定理</vt:lpstr>
      <vt:lpstr>定理</vt:lpstr>
      <vt:lpstr>定理</vt:lpstr>
      <vt:lpstr>定理</vt:lpstr>
      <vt:lpstr>仿射组合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99</cp:revision>
  <dcterms:created xsi:type="dcterms:W3CDTF">2014-10-20T05:47:00Z</dcterms:created>
  <dcterms:modified xsi:type="dcterms:W3CDTF">2017-08-22T12:35:08Z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