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260" r:id="rId5"/>
    <p:sldId id="279" r:id="rId6"/>
    <p:sldId id="280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通过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这两点的直线为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就是直线的起点，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就是直线的方向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EA0535C-C741-4195-94AA-C85C3BCC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618" y="2571750"/>
            <a:ext cx="3672764" cy="1829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𝑝𝑟𝑜𝑗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𝑝𝑟𝑜𝑗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7883D5E-6FB4-4EAF-A840-37ACD291D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90" y="2427738"/>
            <a:ext cx="3266192" cy="15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到的距离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5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到的距离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F0CB229-8262-4FA1-8E91-31A3A44E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06" y="1419654"/>
            <a:ext cx="2458941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Pages>0</Pages>
  <Words>332</Words>
  <Characters>0</Characters>
  <Application>Microsoft Office PowerPoint</Application>
  <DocSecurity>0</DocSecurity>
  <PresentationFormat>全屏显示(16:9)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直线</vt:lpstr>
      <vt:lpstr>点到直线的距离</vt:lpstr>
      <vt:lpstr>点到直线的距离</vt:lpstr>
      <vt:lpstr>点到直线的距离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135</cp:revision>
  <dcterms:created xsi:type="dcterms:W3CDTF">2014-10-20T05:47:00Z</dcterms:created>
  <dcterms:modified xsi:type="dcterms:W3CDTF">2017-08-22T13:47:06Z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