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9" r:id="rId4"/>
    <p:sldId id="259" r:id="rId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高斯消元法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矩阵基本行变换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的矩阵变换为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最小行阶梯形式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BE1844B-6646-4733-BF13-FC5D1EAECAC5}"/>
              </a:ext>
            </a:extLst>
          </p:cNvPr>
          <p:cNvSpPr/>
          <p:nvPr/>
        </p:nvSpPr>
        <p:spPr>
          <a:xfrm>
            <a:off x="539664" y="758662"/>
            <a:ext cx="2817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MBX12"/>
              </a:rPr>
              <a:t>Gauss-Jordan Elimination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输入：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输出：矩阵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的最小行阶梯形式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Pages>0</Pages>
  <Words>188</Words>
  <Characters>0</Characters>
  <Application>Microsoft Office PowerPoint</Application>
  <DocSecurity>0</DocSecurity>
  <PresentationFormat>全屏显示(16:9)</PresentationFormat>
  <Lines>0</Lines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 Unicode MS</vt:lpstr>
      <vt:lpstr>CMBX12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高斯消元法</vt:lpstr>
      <vt:lpstr>算法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85</cp:revision>
  <dcterms:created xsi:type="dcterms:W3CDTF">2014-10-20T05:47:00Z</dcterms:created>
  <dcterms:modified xsi:type="dcterms:W3CDTF">2017-08-10T08:08:55Z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