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9" r:id="rId4"/>
    <p:sldId id="270" r:id="rId5"/>
    <p:sldId id="271" r:id="rId6"/>
    <p:sldId id="272" r:id="rId7"/>
    <p:sldId id="260" r:id="rId8"/>
    <p:sldId id="261" r:id="rId9"/>
    <p:sldId id="259" r:id="rId10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156" y="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2017/8/10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线性系统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动机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找一条二次抛物线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，使它通过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−1,−1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1,1</m:t>
                        </m:r>
                      </m:e>
                    </m:d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2,5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三个点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动机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找一条二次抛物线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，使它通过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−1,−1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1,1</m:t>
                        </m:r>
                      </m:e>
                    </m:d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2,5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三个点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=−1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+2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72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动机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找一条二次抛物线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，使它通过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−1,−1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1,1</m:t>
                        </m:r>
                      </m:e>
                    </m:d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2,5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三个点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=−1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+2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=5</m:t>
                                </m:r>
                              </m:e>
                            </m:mr>
                          </m:m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5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动机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找一条二次抛物线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，使它通过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−1,−1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1,1</m:t>
                        </m:r>
                      </m:e>
                    </m:d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2,5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三个点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=−1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+2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=5</m:t>
                                </m:r>
                              </m:e>
                            </m:mr>
                          </m:m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9EC22D56-3073-4AC4-846A-16DDFA362A6B}"/>
              </a:ext>
            </a:extLst>
          </p:cNvPr>
          <p:cNvSpPr/>
          <p:nvPr/>
        </p:nvSpPr>
        <p:spPr>
          <a:xfrm>
            <a:off x="2555832" y="291016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ea typeface="微软雅黑 Light" panose="020B0502040204020203" pitchFamily="34" charset="-122"/>
              </a:rPr>
              <a:t>线性方程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0DACA8-CB8A-4372-9355-C32677B378E0}"/>
              </a:ext>
            </a:extLst>
          </p:cNvPr>
          <p:cNvSpPr/>
          <p:nvPr/>
        </p:nvSpPr>
        <p:spPr>
          <a:xfrm>
            <a:off x="5436072" y="291016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ea typeface="微软雅黑 Light" panose="020B0502040204020203" pitchFamily="34" charset="-122"/>
              </a:rPr>
              <a:t>矩阵形式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97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动机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找一条二次抛物线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，使它通过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−1,−1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1,1</m:t>
                        </m:r>
                      </m:e>
                    </m:d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2,5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三个点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=−1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+2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=5</m:t>
                                </m:r>
                              </m:e>
                            </m:mr>
                          </m:m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+2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−3=−13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+6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</m:m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9EC22D56-3073-4AC4-846A-16DDFA362A6B}"/>
              </a:ext>
            </a:extLst>
          </p:cNvPr>
          <p:cNvSpPr/>
          <p:nvPr/>
        </p:nvSpPr>
        <p:spPr>
          <a:xfrm>
            <a:off x="2555832" y="291016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ea typeface="微软雅黑 Light" panose="020B0502040204020203" pitchFamily="34" charset="-122"/>
              </a:rPr>
              <a:t>线性方程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0DACA8-CB8A-4372-9355-C32677B378E0}"/>
              </a:ext>
            </a:extLst>
          </p:cNvPr>
          <p:cNvSpPr/>
          <p:nvPr/>
        </p:nvSpPr>
        <p:spPr>
          <a:xfrm>
            <a:off x="5436072" y="291016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ea typeface="微软雅黑 Light" panose="020B0502040204020203" pitchFamily="34" charset="-122"/>
              </a:rPr>
              <a:t>矩阵形式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BAF309-46D9-4EC0-AAEE-D573992A1855}"/>
              </a:ext>
            </a:extLst>
          </p:cNvPr>
          <p:cNvSpPr/>
          <p:nvPr/>
        </p:nvSpPr>
        <p:spPr>
          <a:xfrm>
            <a:off x="4139964" y="446301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ea typeface="微软雅黑 Light" panose="020B0502040204020203" pitchFamily="34" charset="-122"/>
              </a:rPr>
              <a:t>系数矩阵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A38E1B-B69F-4CB6-B502-CA28690F048B}"/>
              </a:ext>
            </a:extLst>
          </p:cNvPr>
          <p:cNvSpPr/>
          <p:nvPr/>
        </p:nvSpPr>
        <p:spPr>
          <a:xfrm>
            <a:off x="7668258" y="350782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ea typeface="微软雅黑 Light" panose="020B0502040204020203" pitchFamily="34" charset="-122"/>
              </a:rPr>
              <a:t>常数向量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77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一个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线性</m:t>
                    </m:r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系统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中，如果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，那么该系统称为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齐次系统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homogeneous system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），否则称为非齐次系统（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nonhomogeneous system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是齐次系统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的平凡解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10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系数矩阵和常数向量组成的矩阵称为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增广矩阵</a:t>
                </a: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+2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−3=−13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+6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=7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</m:m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5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|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-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|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|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-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51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</TotalTime>
  <Pages>0</Pages>
  <Words>378</Words>
  <Characters>0</Characters>
  <Application>Microsoft Office PowerPoint</Application>
  <DocSecurity>0</DocSecurity>
  <PresentationFormat>全屏显示(16:9)</PresentationFormat>
  <Lines>0</Lines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动机</vt:lpstr>
      <vt:lpstr>动机</vt:lpstr>
      <vt:lpstr>动机</vt:lpstr>
      <vt:lpstr>动机</vt:lpstr>
      <vt:lpstr>动机</vt:lpstr>
      <vt:lpstr>定义1</vt:lpstr>
      <vt:lpstr>定义2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63</cp:revision>
  <dcterms:created xsi:type="dcterms:W3CDTF">2014-10-20T05:47:00Z</dcterms:created>
  <dcterms:modified xsi:type="dcterms:W3CDTF">2017-08-10T03:40:42Z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