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73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6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59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矩阵基本行变换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800493" cy="45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最小行阶梯形式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6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49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64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8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A40A198-2ECF-40FF-886F-2D417A26C6FA}"/>
              </a:ext>
            </a:extLst>
          </p:cNvPr>
          <p:cNvSpPr/>
          <p:nvPr/>
        </p:nvSpPr>
        <p:spPr>
          <a:xfrm>
            <a:off x="5580084" y="1650134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微软雅黑 Light" panose="020B0502040204020203" pitchFamily="34" charset="-122"/>
              </a:rPr>
              <a:t>行阶梯形式</a:t>
            </a:r>
            <a:endParaRPr lang="en-US" altLang="zh-CN" dirty="0">
              <a:solidFill>
                <a:srgbClr val="C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9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07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3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矩阵基本行变换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行交换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将一行乘以非零常数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将一行与另一行相加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应用基本行变换到增广矩阵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改变增广矩阵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不会改变线性系统的解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可以将增广矩阵变换成</a:t>
            </a:r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最小行阶梯形式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reduced row-echelon from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60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64878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4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的矩阵是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最小行阶梯形式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必须满足下列条件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的矩阵是</a:t>
                </a:r>
                <a:r>
                  <a:rPr lang="zh-CN" altLang="en-US" sz="18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行阶梯形式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必须满足上面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2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9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2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基本行变换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对所有的非零行，最左侧的非零元素必须是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每一个非零行都在元素全是零的行的前面（上面）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如果某一行的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列，那么其他行的非零元素不能在第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对于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个连续的非零行，上面（更高）一行的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比下面一行的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1400" dirty="0">
                    <a:solidFill>
                      <a:srgbClr val="00B05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位置更靠近左边</a:t>
                </a:r>
                <a:endParaRPr lang="en-US" altLang="zh-CN" sz="1400" dirty="0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/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10040-2766-4792-B8D4-0A8CC75C9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45" y="1347648"/>
                <a:ext cx="1821909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Pages>0</Pages>
  <Words>1902</Words>
  <Characters>0</Characters>
  <Application>Microsoft Office PowerPoint</Application>
  <DocSecurity>0</DocSecurity>
  <PresentationFormat>全屏显示(16:9)</PresentationFormat>
  <Lines>0</Lines>
  <Paragraphs>228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基本行变换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79</cp:revision>
  <dcterms:created xsi:type="dcterms:W3CDTF">2014-10-20T05:47:00Z</dcterms:created>
  <dcterms:modified xsi:type="dcterms:W3CDTF">2017-08-10T06:35:56Z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