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9" r:id="rId4"/>
    <p:sldId id="273" r:id="rId5"/>
    <p:sldId id="275" r:id="rId6"/>
    <p:sldId id="276" r:id="rId7"/>
    <p:sldId id="277" r:id="rId8"/>
    <p:sldId id="278" r:id="rId9"/>
    <p:sldId id="280" r:id="rId10"/>
    <p:sldId id="279" r:id="rId11"/>
    <p:sldId id="281" r:id="rId12"/>
    <p:sldId id="286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59" r:id="rId2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2017/8/10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高斯消元法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A40A198-2ECF-40FF-886F-2D417A26C6FA}"/>
              </a:ext>
            </a:extLst>
          </p:cNvPr>
          <p:cNvSpPr/>
          <p:nvPr/>
        </p:nvSpPr>
        <p:spPr>
          <a:xfrm>
            <a:off x="5580084" y="1650134"/>
            <a:ext cx="1800493" cy="45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最小行阶梯形式</a:t>
            </a:r>
            <a:endParaRPr lang="en-US" altLang="zh-CN" dirty="0">
              <a:solidFill>
                <a:srgbClr val="C0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66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4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49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64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48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8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A40A198-2ECF-40FF-886F-2D417A26C6FA}"/>
              </a:ext>
            </a:extLst>
          </p:cNvPr>
          <p:cNvSpPr/>
          <p:nvPr/>
        </p:nvSpPr>
        <p:spPr>
          <a:xfrm>
            <a:off x="5580084" y="1650134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行阶梯形式</a:t>
            </a:r>
            <a:endParaRPr lang="en-US" altLang="zh-CN" dirty="0">
              <a:solidFill>
                <a:srgbClr val="C0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98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07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23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84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高斯消元法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矩阵基本行变换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的矩阵变换为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最小行阶梯形式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1BE1844B-6646-4733-BF13-FC5D1EAECAC5}"/>
              </a:ext>
            </a:extLst>
          </p:cNvPr>
          <p:cNvSpPr/>
          <p:nvPr/>
        </p:nvSpPr>
        <p:spPr>
          <a:xfrm>
            <a:off x="539664" y="758662"/>
            <a:ext cx="2817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MBX12"/>
              </a:rPr>
              <a:t>Gauss-Jordan Elimination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60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142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输入：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输出：矩阵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的最小行阶梯形式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97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24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89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82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65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05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Pages>0</Pages>
  <Words>1766</Words>
  <Characters>0</Characters>
  <Application>Microsoft Office PowerPoint</Application>
  <DocSecurity>0</DocSecurity>
  <PresentationFormat>全屏显示(16:9)</PresentationFormat>
  <Lines>0</Lines>
  <Paragraphs>217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 Unicode MS</vt:lpstr>
      <vt:lpstr>CMBX12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高斯消元法</vt:lpstr>
      <vt:lpstr>算法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84</cp:revision>
  <dcterms:created xsi:type="dcterms:W3CDTF">2014-10-20T05:47:00Z</dcterms:created>
  <dcterms:modified xsi:type="dcterms:W3CDTF">2017-08-10T06:40:44Z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