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5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向量加减法与标量运算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GMath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向量间的加减法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向量与常量间的乘除法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向量的大小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向量的方向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向量的内积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向量的投影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向量的外积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53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GVector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可变参数构造函数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va_list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va_start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va_arg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va_end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5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矩阵的转置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矩阵和常量乘法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5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矩阵加减法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矩阵乘法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练习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GMatrix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高斯消元法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45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Pages>0</Pages>
  <Words>245</Words>
  <Characters>0</Characters>
  <Application>Microsoft Office PowerPoint</Application>
  <DocSecurity>0</DocSecurity>
  <PresentationFormat>全屏显示(16:9)</PresentationFormat>
  <Lines>0</Lines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54</cp:revision>
  <dcterms:created xsi:type="dcterms:W3CDTF">2014-10-20T05:47:00Z</dcterms:created>
  <dcterms:modified xsi:type="dcterms:W3CDTF">2017-09-05T07:11:00Z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