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59" r:id="rId3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14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4F05058-8D75-47C9-84AD-F8C8455B045C}" type="datetime1">
              <a:rPr lang="zh-CN" altLang="en-US"/>
              <a:pPr>
                <a:defRPr/>
              </a:pPr>
              <a:t>2017/9/19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9BEF21D2-4AF2-4E21-B5EB-10BAA364B14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2B63C65-3478-4B8C-9C60-EA18CC25C24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21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67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909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3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68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66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43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21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9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6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736691C9-DDCA-49F7-B495-F8B24007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C9201F73-94F1-495D-9050-ACB50FD6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FB77DFCE-9043-42D7-BD57-B1A31B8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8ACB1FD7-669E-4878-A177-7A0EBF8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BDE8A730-D279-476D-A3B2-A60703C4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8D614DD1-BBF4-4B86-95D7-98E1C330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𝑣𝑡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𝐷𝑡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=(1−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41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解上述方程组即可求得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894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𝑣𝑡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89486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4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克莱姆法则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7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93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6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0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7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72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chemeClr val="tx1">
                                                      <a:lumMod val="65000"/>
                                                      <a:lumOff val="3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41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𝐷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微软雅黑 Light" panose="020B0502040204020203" pitchFamily="34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𝑊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40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行列式的代数运算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𝐶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</m:oMath>
                  </m:oMathPara>
                </a14:m>
                <a:endParaRPr lang="en-US" altLang="zh-CN" sz="2400" dirty="0">
                  <a:solidFill>
                    <a:srgbClr val="C00000"/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 t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339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𝐷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𝐷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𝑊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令</a:t>
                </a:r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𝑣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𝑊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那么有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5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𝑢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𝑊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𝑣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将</m:t>
                    </m:r>
                    <m:r>
                      <m:rPr>
                        <m:brk m:alnAt="7"/>
                      </m:rP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带入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即可</m:t>
                    </m:r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得到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直线和三角形的交点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0,1</m:t>
                        </m:r>
                      </m:e>
                    </m:d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交点在三角形的内部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1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83E22A5A-51B9-4467-B4B9-86F64AB3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BE5C8F9D-FB92-4FE2-AA09-E91256B2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5A550E93-40B1-4CA3-B718-1EE1D72F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2656A675-2838-4DE8-A1F0-DE7DF761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0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33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25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已知直线和三角形顶点，判断直线和三角形是否相交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求三角形三顶点确定的平面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求直线和平面的交点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利用重心坐标系判断交点与三角形的位置关系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在实际计算机应用中，上述方法效率低！</a:t>
            </a:r>
            <a:endParaRPr lang="en-US" altLang="zh-CN" sz="2400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73B674-5C5C-4EC4-B28C-721B33E682D1}"/>
              </a:ext>
            </a:extLst>
          </p:cNvPr>
          <p:cNvCxnSpPr/>
          <p:nvPr/>
        </p:nvCxnSpPr>
        <p:spPr bwMode="auto">
          <a:xfrm>
            <a:off x="683676" y="1203636"/>
            <a:ext cx="6912576" cy="237619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ECAD0A-71BE-4881-96DA-CFD43A4D0CA9}"/>
              </a:ext>
            </a:extLst>
          </p:cNvPr>
          <p:cNvCxnSpPr>
            <a:cxnSpLocks/>
          </p:cNvCxnSpPr>
          <p:nvPr/>
        </p:nvCxnSpPr>
        <p:spPr bwMode="auto">
          <a:xfrm flipV="1">
            <a:off x="971700" y="1419654"/>
            <a:ext cx="6912576" cy="201616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采用速度快，消耗小的算法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Fast ,Minimum Storage Ray/Triangle Intersection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Tomas Moller &amp; Ben </a:t>
            </a:r>
            <a:r>
              <a:rPr lang="en-US" altLang="zh-CN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Trumbore</a:t>
            </a:r>
            <a:endParaRPr lang="en-US" altLang="zh-CN" sz="2400" i="1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13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3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02C339E-BA86-4A21-AB6C-4F6D8491B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666E1B67-1175-4598-AA77-794FC6629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假设直线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𝐷𝑡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与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有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562536-C63C-4534-9E90-9D0283A13C12}"/>
              </a:ext>
            </a:extLst>
          </p:cNvPr>
          <p:cNvGrpSpPr/>
          <p:nvPr/>
        </p:nvGrpSpPr>
        <p:grpSpPr>
          <a:xfrm>
            <a:off x="6408153" y="2103711"/>
            <a:ext cx="2024384" cy="1656138"/>
            <a:chOff x="6408153" y="2103711"/>
            <a:chExt cx="2024384" cy="1656138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A64CC2E9-2C16-48A6-B307-E2B6F336F249}"/>
                </a:ext>
              </a:extLst>
            </p:cNvPr>
            <p:cNvCxnSpPr/>
            <p:nvPr/>
          </p:nvCxnSpPr>
          <p:spPr bwMode="auto">
            <a:xfrm flipH="1">
              <a:off x="6444156" y="2139714"/>
              <a:ext cx="1008084" cy="12241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F3D381D-B6F6-4D2D-924D-2FF9ED38515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52240" y="2139714"/>
              <a:ext cx="936078" cy="158413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732CF8-46C5-483C-B6D4-E090EE17E1B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44156" y="3363816"/>
              <a:ext cx="1944162" cy="3600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A840CB-39C4-49D0-BC6D-34C9E45BA989}"/>
                </a:ext>
              </a:extLst>
            </p:cNvPr>
            <p:cNvSpPr/>
            <p:nvPr/>
          </p:nvSpPr>
          <p:spPr bwMode="auto">
            <a:xfrm>
              <a:off x="7420026" y="2103711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09916EA-6FF5-4590-B53A-63E95E5A9AE9}"/>
                </a:ext>
              </a:extLst>
            </p:cNvPr>
            <p:cNvSpPr/>
            <p:nvPr/>
          </p:nvSpPr>
          <p:spPr bwMode="auto">
            <a:xfrm>
              <a:off x="6408153" y="332781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9E50F25-865E-4C18-AE2A-EC90982E281E}"/>
                </a:ext>
              </a:extLst>
            </p:cNvPr>
            <p:cNvSpPr/>
            <p:nvPr/>
          </p:nvSpPr>
          <p:spPr bwMode="auto">
            <a:xfrm>
              <a:off x="8360531" y="3687843"/>
              <a:ext cx="72006" cy="72006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/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A3D4B43-EB58-464F-85A0-FF5C6D0C0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71" y="3180840"/>
                <a:ext cx="46865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/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7FDCAD-B713-4BA1-A7EA-F894265A0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28" y="1698376"/>
                <a:ext cx="47397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/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DF6BDD-67F1-4949-A1C4-04375B6F2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65" y="3543831"/>
                <a:ext cx="4739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5EA1FBF-134C-4CC4-B2A3-83F61863DE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137004" y="3046864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A9863F1-903F-425D-B9E5-6D81A4DE5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50553" y="3003066"/>
            <a:ext cx="563706" cy="4024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8128B4E-B4C8-4CC8-B4E6-D954AE8EFB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2844" y="2902153"/>
            <a:ext cx="1187522" cy="1009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46A453E-5155-418F-865C-7A0AB0DA2E29}"/>
              </a:ext>
            </a:extLst>
          </p:cNvPr>
          <p:cNvSpPr/>
          <p:nvPr/>
        </p:nvSpPr>
        <p:spPr bwMode="auto">
          <a:xfrm>
            <a:off x="7380234" y="2967063"/>
            <a:ext cx="72006" cy="72006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/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02626A4-5189-40E2-9682-FAA3D6387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24" y="2942550"/>
                <a:ext cx="380810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/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23BF26E-BDEC-4002-B602-722EE7234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59" y="2688524"/>
                <a:ext cx="93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0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Pages>0</Pages>
  <Words>1138</Words>
  <Characters>0</Characters>
  <Application>Microsoft Office PowerPoint</Application>
  <DocSecurity>0</DocSecurity>
  <PresentationFormat>全屏显示(16:9)</PresentationFormat>
  <Lines>0</Lines>
  <Paragraphs>226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102</cp:revision>
  <dcterms:created xsi:type="dcterms:W3CDTF">2014-10-20T05:47:00Z</dcterms:created>
  <dcterms:modified xsi:type="dcterms:W3CDTF">2017-09-19T02:09:31Z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