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65" r:id="rId6"/>
    <p:sldId id="267" r:id="rId7"/>
    <p:sldId id="268" r:id="rId8"/>
    <p:sldId id="269" r:id="rId9"/>
    <p:sldId id="270" r:id="rId10"/>
    <p:sldId id="266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14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2017/9/19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矩阵的行阶梯形式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上、下的元素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通过基本行变换变为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5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490F51-B1FB-424C-91AC-4C4E3C204269}"/>
              </a:ext>
            </a:extLst>
          </p:cNvPr>
          <p:cNvSpPr/>
          <p:nvPr/>
        </p:nvSpPr>
        <p:spPr bwMode="auto">
          <a:xfrm>
            <a:off x="198544" y="28646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F24A0EE-9CE4-4446-8921-7FA172C126AD}"/>
              </a:ext>
            </a:extLst>
          </p:cNvPr>
          <p:cNvSpPr/>
          <p:nvPr/>
        </p:nvSpPr>
        <p:spPr bwMode="auto">
          <a:xfrm>
            <a:off x="2675788" y="2307143"/>
            <a:ext cx="2472260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 Iteration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175BD-6AD7-473E-BD42-D3059C6D3C7A}"/>
                  </a:ext>
                </a:extLst>
              </p:cNvPr>
              <p:cNvSpPr/>
              <p:nvPr/>
            </p:nvSpPr>
            <p:spPr>
              <a:xfrm>
                <a:off x="5220054" y="1721191"/>
                <a:ext cx="2811667" cy="1738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175BD-6AD7-473E-BD42-D3059C6D3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54" y="1721191"/>
                <a:ext cx="2811667" cy="173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6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矩阵的行阶梯形式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行阶梯形式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最小行阶梯形式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矩阵的行阶梯形式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7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1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6580C7-90E6-4FFA-9D0E-04F55ED0A208}"/>
              </a:ext>
            </a:extLst>
          </p:cNvPr>
          <p:cNvSpPr/>
          <p:nvPr/>
        </p:nvSpPr>
        <p:spPr bwMode="auto">
          <a:xfrm>
            <a:off x="198544" y="314779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12FF7CA-2AAD-4146-9024-7380B62E29EC}"/>
              </a:ext>
            </a:extLst>
          </p:cNvPr>
          <p:cNvSpPr/>
          <p:nvPr/>
        </p:nvSpPr>
        <p:spPr bwMode="auto">
          <a:xfrm>
            <a:off x="2675788" y="3040762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0F60C-03F8-4DB1-96CC-9AB17892ACA7}"/>
              </a:ext>
            </a:extLst>
          </p:cNvPr>
          <p:cNvSpPr/>
          <p:nvPr/>
        </p:nvSpPr>
        <p:spPr>
          <a:xfrm>
            <a:off x="4139964" y="2862199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!=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包含最大值的行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ExchangeRows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/*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最大值所在行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2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6580C7-90E6-4FFA-9D0E-04F55ED0A208}"/>
              </a:ext>
            </a:extLst>
          </p:cNvPr>
          <p:cNvSpPr/>
          <p:nvPr/>
        </p:nvSpPr>
        <p:spPr bwMode="auto">
          <a:xfrm>
            <a:off x="198544" y="314779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12FF7CA-2AAD-4146-9024-7380B62E29EC}"/>
              </a:ext>
            </a:extLst>
          </p:cNvPr>
          <p:cNvSpPr/>
          <p:nvPr/>
        </p:nvSpPr>
        <p:spPr bwMode="auto">
          <a:xfrm>
            <a:off x="2675788" y="3040762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0F60C-03F8-4DB1-96CC-9AB17892ACA7}"/>
              </a:ext>
            </a:extLst>
          </p:cNvPr>
          <p:cNvSpPr/>
          <p:nvPr/>
        </p:nvSpPr>
        <p:spPr>
          <a:xfrm>
            <a:off x="4139964" y="2862199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!=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包含最大值的行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ExchangeRows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/*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最大值所在行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CD715F-C94D-459F-978B-890AB782DFDC}"/>
              </a:ext>
            </a:extLst>
          </p:cNvPr>
          <p:cNvSpPr/>
          <p:nvPr/>
        </p:nvSpPr>
        <p:spPr bwMode="auto">
          <a:xfrm>
            <a:off x="2669935" y="4166093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4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B72874-C2CC-4487-B6E8-C1AE4294C429}"/>
              </a:ext>
            </a:extLst>
          </p:cNvPr>
          <p:cNvSpPr/>
          <p:nvPr/>
        </p:nvSpPr>
        <p:spPr>
          <a:xfrm>
            <a:off x="4149456" y="4021924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*最大值所在行的每个元素*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除以最大值，找到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上、下的元素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通过基本行变换变为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5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490F51-B1FB-424C-91AC-4C4E3C204269}"/>
              </a:ext>
            </a:extLst>
          </p:cNvPr>
          <p:cNvSpPr/>
          <p:nvPr/>
        </p:nvSpPr>
        <p:spPr bwMode="auto">
          <a:xfrm>
            <a:off x="198544" y="28646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5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Pages>0</Pages>
  <Words>559</Words>
  <Characters>0</Characters>
  <Application>Microsoft Office PowerPoint</Application>
  <DocSecurity>0</DocSecurity>
  <PresentationFormat>全屏显示(16:9)</PresentationFormat>
  <Lines>0</Lines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Tahoma</vt:lpstr>
      <vt:lpstr>Office 主题​​</vt:lpstr>
      <vt:lpstr>PowerPoint 演示文稿</vt:lpstr>
      <vt:lpstr>矩阵的行阶梯形式</vt:lpstr>
      <vt:lpstr>矩阵的行阶梯形式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124</cp:revision>
  <dcterms:created xsi:type="dcterms:W3CDTF">2014-10-20T05:47:00Z</dcterms:created>
  <dcterms:modified xsi:type="dcterms:W3CDTF">2017-09-19T06:24:19Z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