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7" r:id="rId4"/>
    <p:sldId id="278" r:id="rId5"/>
    <p:sldId id="279" r:id="rId6"/>
    <p:sldId id="280" r:id="rId7"/>
    <p:sldId id="282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59" r:id="rId20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56" y="3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2017/8/24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../clipboard/media/image11.png"/><Relationship Id="rId4" Type="http://schemas.openxmlformats.org/officeDocument/2006/relationships/image" Target="../../clipboard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仿射变换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斜切（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Shearing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A259D81-426E-4A31-B75C-A38A492F10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8"/>
          <a:stretch/>
        </p:blipFill>
        <p:spPr>
          <a:xfrm>
            <a:off x="5868108" y="2715762"/>
            <a:ext cx="2308307" cy="237619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223CCA-77C1-4DA0-BA85-0E460D631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60"/>
          <a:stretch/>
        </p:blipFill>
        <p:spPr>
          <a:xfrm>
            <a:off x="6119534" y="627588"/>
            <a:ext cx="2268784" cy="23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5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斜切（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Shearing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A259D81-426E-4A31-B75C-A38A492F10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8"/>
          <a:stretch/>
        </p:blipFill>
        <p:spPr>
          <a:xfrm>
            <a:off x="5868108" y="2715762"/>
            <a:ext cx="2308307" cy="237619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223CCA-77C1-4DA0-BA85-0E460D631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60"/>
          <a:stretch/>
        </p:blipFill>
        <p:spPr>
          <a:xfrm>
            <a:off x="6119534" y="627588"/>
            <a:ext cx="2268784" cy="23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5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Reflection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771F45-C247-4F4F-86C5-F4C42D0823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1"/>
          <a:stretch/>
        </p:blipFill>
        <p:spPr>
          <a:xfrm>
            <a:off x="5622621" y="2879319"/>
            <a:ext cx="2647568" cy="214063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EB0AE9-FA78-4418-9677-D725BFD712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2"/>
          <a:stretch/>
        </p:blipFill>
        <p:spPr>
          <a:xfrm>
            <a:off x="6011814" y="738684"/>
            <a:ext cx="2677445" cy="21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8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反射（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Reflection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𝑏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F771F45-C247-4F4F-86C5-F4C42D0823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91"/>
          <a:stretch/>
        </p:blipFill>
        <p:spPr>
          <a:xfrm>
            <a:off x="5622621" y="2879319"/>
            <a:ext cx="2647568" cy="214063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EB0AE9-FA78-4418-9677-D725BFD712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2"/>
          <a:stretch/>
        </p:blipFill>
        <p:spPr>
          <a:xfrm>
            <a:off x="6011814" y="738684"/>
            <a:ext cx="2677445" cy="214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59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Rotating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:X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𝑧𝑠𝑖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FB6255E-50BF-4F63-A8EE-AA8122CA8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50" y="1820900"/>
            <a:ext cx="1946769" cy="18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8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Rotating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:Y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31EA563-8C1B-4B65-AADB-F47B3DC9B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98" y="1347648"/>
            <a:ext cx="1886306" cy="22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1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Rotating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:Z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轴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𝑦𝑠𝑖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EB3C78E-518B-4F4C-A5E5-F7B42CE78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754" y="1419654"/>
            <a:ext cx="2131465" cy="213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缩放（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Scaling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2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Reflection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CC6190-7A13-4EE3-8D08-2FD3EC96E9F6}"/>
                  </a:ext>
                </a:extLst>
              </p:cNvPr>
              <p:cNvSpPr/>
              <p:nvPr/>
            </p:nvSpPr>
            <p:spPr>
              <a:xfrm>
                <a:off x="2072181" y="1769389"/>
                <a:ext cx="1457257" cy="160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YZ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CC6190-7A13-4EE3-8D08-2FD3EC96E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181" y="1769389"/>
                <a:ext cx="1457257" cy="1606722"/>
              </a:xfrm>
              <a:prstGeom prst="rect">
                <a:avLst/>
              </a:prstGeom>
              <a:blipFill>
                <a:blip r:embed="rId3"/>
                <a:stretch>
                  <a:fillRect b="-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92D351C-4DD5-4F2A-951D-08AAECE0948E}"/>
                  </a:ext>
                </a:extLst>
              </p:cNvPr>
              <p:cNvSpPr/>
              <p:nvPr/>
            </p:nvSpPr>
            <p:spPr>
              <a:xfrm>
                <a:off x="2286000" y="1768389"/>
                <a:ext cx="4572000" cy="16067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ZX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92D351C-4DD5-4F2A-951D-08AAECE09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768389"/>
                <a:ext cx="4572000" cy="1606722"/>
              </a:xfrm>
              <a:prstGeom prst="rect">
                <a:avLst/>
              </a:prstGeom>
              <a:blipFill>
                <a:blip r:embed="rId4"/>
                <a:stretch>
                  <a:fillRect b="-1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C9B845-159F-4C7E-BF83-B8832BC6D955}"/>
                  </a:ext>
                </a:extLst>
              </p:cNvPr>
              <p:cNvSpPr/>
              <p:nvPr/>
            </p:nvSpPr>
            <p:spPr>
              <a:xfrm>
                <a:off x="4093442" y="1767389"/>
                <a:ext cx="4572000" cy="16067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XY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平面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C9B845-159F-4C7E-BF83-B8832BC6D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442" y="1767389"/>
                <a:ext cx="4572000" cy="1606722"/>
              </a:xfrm>
              <a:prstGeom prst="rect">
                <a:avLst/>
              </a:prstGeom>
              <a:blipFill>
                <a:blip r:embed="rId5"/>
                <a:stretch>
                  <a:fillRect b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16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p>
                    </m:sSup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p>
                    </m:sSup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之间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变换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𝑚</m:t>
                        </m:r>
                      </m:sup>
                    </m:sSup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定义为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sz="20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其中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𝑀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是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注意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我们主要研究的线性变换是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和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𝑇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旋转（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Rotating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A50340-F95B-438D-ACBF-9943418F4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42" y="2643756"/>
            <a:ext cx="2106201" cy="22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Rotating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𝑟𝑐𝑜𝑠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𝜙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𝑟𝑠𝑖𝑛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𝜙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𝑦𝑐𝑜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𝑥𝑠𝑖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AA50340-F95B-438D-ACBF-9943418F4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42" y="2643756"/>
            <a:ext cx="2106201" cy="22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0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旋转（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Rotating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𝑟𝑐𝑜𝑠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𝜙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𝑟𝑠𝑖𝑛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𝜙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𝑟𝑐𝑜𝑠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𝜙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𝑦𝑐𝑜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𝑥𝑠𝑖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𝑠𝑖𝑛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𝑐𝑜𝑠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AA50340-F95B-438D-ACBF-9943418F4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42" y="2643756"/>
            <a:ext cx="2106201" cy="227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9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缩放（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Scaling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D4D2A0-288B-4577-BB00-E331AF7BF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97" y="2732361"/>
            <a:ext cx="2659199" cy="22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4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缩放（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Scaling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ED4D2A0-288B-4577-BB00-E331AF7BF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97" y="2732361"/>
            <a:ext cx="2659199" cy="22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2D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缩放（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Scaling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ED4D2A0-288B-4577-BB00-E331AF7BF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97" y="2732361"/>
            <a:ext cx="2659199" cy="22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2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空间中的线性变换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斜切（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Shearing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259D81-426E-4A31-B75C-A38A492F10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8"/>
          <a:stretch/>
        </p:blipFill>
        <p:spPr>
          <a:xfrm>
            <a:off x="5868108" y="2715762"/>
            <a:ext cx="2308307" cy="237619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223CCA-77C1-4DA0-BA85-0E460D631B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60"/>
          <a:stretch/>
        </p:blipFill>
        <p:spPr>
          <a:xfrm>
            <a:off x="6119534" y="627588"/>
            <a:ext cx="2268784" cy="237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</TotalTime>
  <Pages>0</Pages>
  <Words>465</Words>
  <Characters>0</Characters>
  <Application>Microsoft Office PowerPoint</Application>
  <DocSecurity>0</DocSecurity>
  <PresentationFormat>全屏显示(16:9)</PresentationFormat>
  <Lines>0</Lines>
  <Paragraphs>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2D空间中的线性变换</vt:lpstr>
      <vt:lpstr>3D空间中的线性变换</vt:lpstr>
      <vt:lpstr>3D空间中的线性变换</vt:lpstr>
      <vt:lpstr>3D空间中的线性变换</vt:lpstr>
      <vt:lpstr>3D空间中的线性变换</vt:lpstr>
      <vt:lpstr>3D空间中的线性变换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129</cp:revision>
  <dcterms:created xsi:type="dcterms:W3CDTF">2014-10-20T05:47:00Z</dcterms:created>
  <dcterms:modified xsi:type="dcterms:W3CDTF">2017-08-24T07:34:57Z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