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76" r:id="rId5"/>
    <p:sldId id="277" r:id="rId6"/>
    <p:sldId id="25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重心坐标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仿射空间中的点，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  </m:t>
                        </m:r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]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仿射框架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𝑜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−…−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o</m:t>
                    </m:r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</a:t>
                </a: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4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−…−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zh-CN" altLang="en-US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这里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就是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关于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重心坐标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二维仿射空间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h𝑜𝑚𝑜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𝑏𝑎𝑟𝑦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710BEBB-24D9-4858-8E05-4C2925CD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95" y="2211720"/>
            <a:ext cx="2406339" cy="191662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A799ED-0B0F-4B5B-A2F1-01A0410EB7E6}"/>
              </a:ext>
            </a:extLst>
          </p:cNvPr>
          <p:cNvCxnSpPr/>
          <p:nvPr/>
        </p:nvCxnSpPr>
        <p:spPr bwMode="auto">
          <a:xfrm>
            <a:off x="5508078" y="3219804"/>
            <a:ext cx="18001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98FED-B940-4D74-8D69-70DBC58BC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82" y="1275642"/>
            <a:ext cx="5560036" cy="31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重心坐标系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三维仿射空间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0.5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h𝑜𝑚𝑜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</m:t>
                                </m:r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𝑏𝑎𝑟𝑦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.)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B46675F-55A8-4C30-8E73-8839643DD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491660"/>
            <a:ext cx="3203457" cy="20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Pages>0</Pages>
  <Words>321</Words>
  <Characters>0</Characters>
  <Application>Microsoft Office PowerPoint</Application>
  <DocSecurity>0</DocSecurity>
  <PresentationFormat>全屏显示(16:9)</PresentationFormat>
  <Lines>0</Lines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重心坐标系</vt:lpstr>
      <vt:lpstr>重心坐标系</vt:lpstr>
      <vt:lpstr>重心坐标系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124</cp:revision>
  <dcterms:created xsi:type="dcterms:W3CDTF">2014-10-20T05:47:00Z</dcterms:created>
  <dcterms:modified xsi:type="dcterms:W3CDTF">2017-08-22T13:23:52Z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