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87" r:id="rId5"/>
    <p:sldId id="288" r:id="rId6"/>
    <p:sldId id="289" r:id="rId7"/>
    <p:sldId id="285" r:id="rId8"/>
    <p:sldId id="290" r:id="rId9"/>
    <p:sldId id="291" r:id="rId10"/>
    <p:sldId id="292" r:id="rId11"/>
    <p:sldId id="293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875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直线与平面的交点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8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0 0 0 1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1 1 1 0</m:t>
                            </m:r>
                          </m:e>
                        </m:d>
                        <m:r>
                          <a:rPr lang="en-US" altLang="zh-CN" sz="2800" i="1" baseline="30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*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在平面上，即：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*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*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直线与平面的焦点为：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A25F9B1-7EB9-435E-B6E7-A09B774B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38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9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1 1 1 0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  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1 1 1 0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*</m:t>
                    </m:r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9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Pages>0</Pages>
  <Words>648</Words>
  <Characters>0</Characters>
  <Application>Microsoft Office PowerPoint</Application>
  <DocSecurity>0</DocSecurity>
  <PresentationFormat>全屏显示(16:9)</PresentationFormat>
  <Lines>0</Lines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直线与平面的交点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153</cp:revision>
  <dcterms:created xsi:type="dcterms:W3CDTF">2014-10-20T05:47:00Z</dcterms:created>
  <dcterms:modified xsi:type="dcterms:W3CDTF">2017-08-22T14:28:40Z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