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259" r:id="rId11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504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2017/8/22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B1E9848E-751E-4B3D-A7EF-6C54DCF32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5875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038" y="171450"/>
            <a:ext cx="6107112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直线与三角形的交点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EA441C0C-3E5D-4FDF-A876-649104AAE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7588" y="2097088"/>
            <a:ext cx="247015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24B7095F-E59A-4D2B-BCB8-29A41E044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3230563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58294FCF-AD8A-45BB-B856-A1E2A5893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B8DC438E-25CF-4B61-AB39-F4056CC90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286BEDC2-5DE8-461F-A660-C112CAD8C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85FF1B7D-5D11-4B34-8C6E-311CF7F0C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913E705F-1AF2-4C10-BCBE-C98DAC143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F4903B76-B509-412E-8C5B-4CF57CE28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7138A236-EAA8-4EA2-B044-6E8ECF604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直线与三角形的交点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找到过点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0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sub>
                    </m:sSub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</m:oMath>
                </a14:m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平面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  <a:blipFill>
                <a:blip r:embed="rId3"/>
                <a:stretch>
                  <a:fillRect l="-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81571DE4-772F-4002-9D3D-73F0F9C0D1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263" y="1347648"/>
            <a:ext cx="3104097" cy="237619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直线与三角形的交点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找到过点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0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sub>
                    </m:sSub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</m:oMath>
                </a14:m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平面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找到直线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𝑙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𝑡</m:t>
                        </m:r>
                      </m:e>
                    </m:d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𝑡</m:t>
                    </m:r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𝑣</m:t>
                        </m:r>
                      </m:e>
                    </m:acc>
                  </m:oMath>
                </a14:m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与该平面的交点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  <a:blipFill>
                <a:blip r:embed="rId3"/>
                <a:stretch>
                  <a:fillRect l="-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81571DE4-772F-4002-9D3D-73F0F9C0D1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263" y="1347648"/>
            <a:ext cx="3104097" cy="237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785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直线与三角形的交点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1571DE4-772F-4002-9D3D-73F0F9C0D1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263" y="1347648"/>
            <a:ext cx="3104097" cy="23761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找到过点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0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sub>
                    </m:sSub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</m:oMath>
                </a14:m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平面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找到直线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𝑙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𝑡</m:t>
                        </m:r>
                      </m:e>
                    </m:d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𝑡</m:t>
                    </m:r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𝑣</m:t>
                        </m:r>
                      </m:e>
                    </m:acc>
                  </m:oMath>
                </a14:m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与该平面的交点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利用重心坐标系判断该交点与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sub>
                    </m:sSub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</m:oMath>
                </a14:m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关系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  <a:blipFill>
                <a:blip r:embed="rId4"/>
                <a:stretch>
                  <a:fillRect l="-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7906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直线与三角形的交点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例：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  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1 0 0 1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0 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0 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𝑇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         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𝑙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𝑡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𝑡</m:t>
                      </m:r>
                      <m:acc>
                        <m:accPr>
                          <m:chr m:val="⃗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𝑣</m:t>
                          </m:r>
                        </m:e>
                      </m:acc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   (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 0 0 1</m:t>
                              </m:r>
                            </m:e>
                          </m:d>
                        </m:e>
                        <m:sup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𝑣</m:t>
                          </m:r>
                        </m:e>
                      </m:acc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 1 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 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d>
                        </m:e>
                        <m:sup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  <a:blipFill>
                <a:blip r:embed="rId3"/>
                <a:stretch>
                  <a:fillRect l="-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1936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直线与三角形的交点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例：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  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1 0 0 1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0 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0 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𝑇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         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𝑙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𝑡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𝑡</m:t>
                      </m:r>
                      <m:acc>
                        <m:accPr>
                          <m:chr m:val="⃗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𝑣</m:t>
                          </m:r>
                        </m:e>
                      </m:acc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   (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 0 0 1</m:t>
                              </m:r>
                            </m:e>
                          </m:d>
                        </m:e>
                        <m:sup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𝑣</m:t>
                          </m:r>
                        </m:e>
                      </m:acc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 1 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 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d>
                        </m:e>
                        <m:sup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平面方程：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𝑧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−1=0</m:t>
                    </m:r>
                  </m:oMath>
                </a14:m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∵</m:t>
                      </m:r>
                      <m:acc>
                        <m:accPr>
                          <m:chr m:val="⃗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e>
                      </m:acc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×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1 1 1 0</m:t>
                              </m:r>
                            </m:e>
                          </m:d>
                        </m:e>
                        <m:sup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20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𝑑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=−</m:t>
                      </m:r>
                      <m:acc>
                        <m:accPr>
                          <m:chr m:val="⃗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e>
                      </m:acc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=−1</m:t>
                      </m:r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  <a:blipFill>
                <a:blip r:embed="rId3"/>
                <a:stretch>
                  <a:fillRect l="-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3635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直线与三角形的交点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例：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  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1 0 0 1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0 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0 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𝑇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         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𝑙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𝑡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𝑡</m:t>
                      </m:r>
                      <m:acc>
                        <m:accPr>
                          <m:chr m:val="⃗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𝑣</m:t>
                          </m:r>
                        </m:e>
                      </m:acc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   (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 0 0 1</m:t>
                              </m:r>
                            </m:e>
                          </m:d>
                        </m:e>
                        <m:sup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𝑣</m:t>
                          </m:r>
                        </m:e>
                      </m:acc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 1 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 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d>
                        </m:e>
                        <m:sup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平面方程：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𝑧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−1=0</m:t>
                    </m:r>
                  </m:oMath>
                </a14:m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∵</m:t>
                      </m:r>
                      <m:acc>
                        <m:accPr>
                          <m:chr m:val="⃗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e>
                      </m:acc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×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1 1 1 0</m:t>
                              </m:r>
                            </m:e>
                          </m:d>
                        </m:e>
                        <m:sup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20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𝑑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=−</m:t>
                      </m:r>
                      <m:acc>
                        <m:accPr>
                          <m:chr m:val="⃗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e>
                      </m:acc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=−1</m:t>
                      </m:r>
                    </m:oMath>
                  </m:oMathPara>
                </a14:m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Font typeface="+mj-lt"/>
                  <a:buAutoNum type="arabicPeriod" startAt="2"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交点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</m:t>
                    </m:r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𝑡</m:t>
                    </m:r>
                    <m:r>
                      <a:rPr lang="zh-CN" altLang="en-US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*</m:t>
                    </m:r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=−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𝑛</m:t>
                            </m:r>
                          </m:e>
                        </m:acc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∙</m:t>
                        </m:r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  <m:r>
                          <a:rPr lang="en-US" altLang="zh-CN" sz="20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𝑑</m:t>
                        </m:r>
                      </m:num>
                      <m:den>
                        <m:acc>
                          <m:accPr>
                            <m:chr m:val="⃗"/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𝑛</m:t>
                            </m:r>
                          </m:e>
                        </m:acc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den>
                    </m:f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den>
                    </m:f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⟹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𝑙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den>
                            </m:f>
                            <m:f>
                              <m:fPr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den>
                            </m:f>
                            <m:f>
                              <m:fPr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altLang="zh-CN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  <a:blipFill>
                <a:blip r:embed="rId3"/>
                <a:stretch>
                  <a:fillRect l="-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7187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直线与三角形的交点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 eaLnBrk="1" hangingPunct="1">
                  <a:lnSpc>
                    <a:spcPct val="150000"/>
                  </a:lnSpc>
                  <a:buFont typeface="+mj-lt"/>
                  <a:buAutoNum type="arabicPeriod" startAt="3"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判断交点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是否在三角形内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找出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的齐次坐标：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𝑟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+1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0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/3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1/3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1/3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/3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1/3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⇒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𝑟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/3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1/3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  <a:blipFill>
                <a:blip r:embed="rId3"/>
                <a:stretch>
                  <a:fillRect l="-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7567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直线与三角形的交点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 eaLnBrk="1" hangingPunct="1">
                  <a:lnSpc>
                    <a:spcPct val="150000"/>
                  </a:lnSpc>
                  <a:buFont typeface="+mj-lt"/>
                  <a:buAutoNum type="arabicPeriod" startAt="3"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判断交点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是否在三角形内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找出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的齐次坐标：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𝑟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+1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0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/3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1/3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1/3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/3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1/3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⇒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𝑟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/3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1/3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找出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的重心坐标：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1−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𝑏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/3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1/3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1/3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⇒</m:t>
                    </m:r>
                  </m:oMath>
                </a14:m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</m:t>
                    </m:r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在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三角形内部</a:t>
                </a: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  <a:blipFill>
                <a:blip r:embed="rId3"/>
                <a:stretch>
                  <a:fillRect l="-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8787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4825</TotalTime>
  <Pages>0</Pages>
  <Words>502</Words>
  <Characters>0</Characters>
  <Application>Microsoft Office PowerPoint</Application>
  <DocSecurity>0</DocSecurity>
  <PresentationFormat>全屏显示(16:9)</PresentationFormat>
  <Lines>0</Lines>
  <Paragraphs>59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 Unicode MS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直线与三角形的交点</vt:lpstr>
      <vt:lpstr>直线与三角形的交点</vt:lpstr>
      <vt:lpstr>直线与三角形的交点</vt:lpstr>
      <vt:lpstr>直线与三角形的交点</vt:lpstr>
      <vt:lpstr>直线与三角形的交点</vt:lpstr>
      <vt:lpstr>直线与三角形的交点</vt:lpstr>
      <vt:lpstr>直线与三角形的交点</vt:lpstr>
      <vt:lpstr>直线与三角形的交点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170</cp:revision>
  <dcterms:created xsi:type="dcterms:W3CDTF">2014-10-20T05:47:00Z</dcterms:created>
  <dcterms:modified xsi:type="dcterms:W3CDTF">2017-08-22T14:53:45Z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