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57" r:id="rId3"/>
    <p:sldId id="264" r:id="rId4"/>
    <p:sldId id="260" r:id="rId5"/>
    <p:sldId id="261" r:id="rId6"/>
    <p:sldId id="265" r:id="rId7"/>
    <p:sldId id="262" r:id="rId8"/>
    <p:sldId id="266" r:id="rId9"/>
    <p:sldId id="267" r:id="rId10"/>
    <p:sldId id="268" r:id="rId11"/>
    <p:sldId id="269" r:id="rId12"/>
    <p:sldId id="270" r:id="rId13"/>
    <p:sldId id="272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向量的大小与方向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 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 0, …,0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19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 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 0, …,0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三角不等式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56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 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 0, …,0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三角不等式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5564E583-1936-48AF-8D87-1F1212A867E5}"/>
              </a:ext>
            </a:extLst>
          </p:cNvPr>
          <p:cNvGrpSpPr/>
          <p:nvPr/>
        </p:nvGrpSpPr>
        <p:grpSpPr>
          <a:xfrm>
            <a:off x="7308228" y="1347648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46272A7-E6C1-478C-8DC1-47C09E799A6B}"/>
                    </a:ext>
                  </a:extLst>
                </p:cNvPr>
                <p:cNvSpPr txBox="1"/>
                <p:nvPr/>
              </p:nvSpPr>
              <p:spPr>
                <a:xfrm>
                  <a:off x="5473118" y="3098559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46272A7-E6C1-478C-8DC1-47C09E799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118" y="3098559"/>
                  <a:ext cx="34338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357" t="-21311" r="-14286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3EB700AF-B8BF-4F49-A968-0094DB881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A3A4E4-4FF7-4FD5-B44C-5B905963A1DF}"/>
              </a:ext>
            </a:extLst>
          </p:cNvPr>
          <p:cNvGrpSpPr/>
          <p:nvPr/>
        </p:nvGrpSpPr>
        <p:grpSpPr>
          <a:xfrm>
            <a:off x="6237820" y="2840393"/>
            <a:ext cx="1092911" cy="442215"/>
            <a:chOff x="5063265" y="3501008"/>
            <a:chExt cx="1092911" cy="44221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D06B39F-D07D-434A-B486-C2B435AFA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E71C517-C803-4C08-9910-AEE510D7AE07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E71C517-C803-4C08-9910-AEE510D7A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754" t="-21667" r="-19298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10A892D-0B5E-4C84-AEF9-532ADEC6F437}"/>
              </a:ext>
            </a:extLst>
          </p:cNvPr>
          <p:cNvCxnSpPr>
            <a:cxnSpLocks/>
          </p:cNvCxnSpPr>
          <p:nvPr/>
        </p:nvCxnSpPr>
        <p:spPr>
          <a:xfrm flipV="1">
            <a:off x="6230958" y="1347614"/>
            <a:ext cx="1954157" cy="1914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0FDE2D3-4E98-4E3E-9662-6A2DA5249FA4}"/>
                  </a:ext>
                </a:extLst>
              </p:cNvPr>
              <p:cNvSpPr/>
              <p:nvPr/>
            </p:nvSpPr>
            <p:spPr>
              <a:xfrm>
                <a:off x="6607240" y="1880172"/>
                <a:ext cx="792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0FDE2D3-4E98-4E3E-9662-6A2DA5249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240" y="1880172"/>
                <a:ext cx="792396" cy="369332"/>
              </a:xfrm>
              <a:prstGeom prst="rect">
                <a:avLst/>
              </a:prstGeom>
              <a:blipFill>
                <a:blip r:embed="rId6"/>
                <a:stretch>
                  <a:fillRect t="-21311" r="-30000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5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称为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的大小（模、长度）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57D5E4-6E6D-40E9-8F40-4A0030E348AC}"/>
                  </a:ext>
                </a:extLst>
              </p:cNvPr>
              <p:cNvSpPr/>
              <p:nvPr/>
            </p:nvSpPr>
            <p:spPr>
              <a:xfrm>
                <a:off x="2771850" y="1851690"/>
                <a:ext cx="2945358" cy="2008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57D5E4-6E6D-40E9-8F40-4A0030E34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50" y="1851690"/>
                <a:ext cx="2945358" cy="2008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02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9C80A5A-7C33-4F0B-96B3-BBFAF9132290}"/>
                  </a:ext>
                </a:extLst>
              </p:cNvPr>
              <p:cNvSpPr/>
              <p:nvPr/>
            </p:nvSpPr>
            <p:spPr>
              <a:xfrm>
                <a:off x="1234163" y="2571750"/>
                <a:ext cx="6675674" cy="6491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32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altLang="zh-CN" sz="3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=</m:t>
                    </m:r>
                    <m:rad>
                      <m:radPr>
                        <m:degHide m:val="on"/>
                        <m:ctrlPr>
                          <a:rPr lang="en-US" altLang="zh-CN" sz="3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32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3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3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3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50</m:t>
                        </m:r>
                      </m:e>
                    </m:rad>
                    <m:r>
                      <a:rPr lang="en-US" altLang="zh-CN" sz="3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=5</m:t>
                    </m:r>
                    <m:rad>
                      <m:radPr>
                        <m:degHide m:val="on"/>
                        <m:ctrlPr>
                          <a:rPr lang="en-US" altLang="zh-CN" sz="3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9C80A5A-7C33-4F0B-96B3-BBFAF9132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163" y="2571750"/>
                <a:ext cx="6675674" cy="6491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7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向量的单位化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任意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非零向量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都可以通过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除以它的大小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得到长度为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的单位向量，这就是向量的方向。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5D45B17-D976-4445-9973-B20DA66790CC}"/>
                  </a:ext>
                </a:extLst>
              </p:cNvPr>
              <p:cNvSpPr/>
              <p:nvPr/>
            </p:nvSpPr>
            <p:spPr>
              <a:xfrm>
                <a:off x="3419904" y="2931780"/>
                <a:ext cx="1996059" cy="1130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5D45B17-D976-4445-9973-B20DA6679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904" y="2931780"/>
                <a:ext cx="1996059" cy="1130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69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32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  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e>
                    </m:rad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/>
              <p:nvPr/>
            </p:nvSpPr>
            <p:spPr>
              <a:xfrm>
                <a:off x="1547748" y="2499744"/>
                <a:ext cx="5760480" cy="130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sz="3200" i="1" dirty="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b="0" i="1" dirty="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3200" i="1" dirty="0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3200" b="0" i="1" dirty="0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zh-CN" sz="32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32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32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zh-CN" sz="32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32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32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3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748" y="2499744"/>
                <a:ext cx="5760480" cy="13063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84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 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80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 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 0, …,0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36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Pages>0</Pages>
  <Words>295</Words>
  <Characters>0</Characters>
  <Application>Microsoft Office PowerPoint</Application>
  <DocSecurity>0</DocSecurity>
  <PresentationFormat>全屏显示(16:9)</PresentationFormat>
  <Lines>0</Lines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向量的大小</vt:lpstr>
      <vt:lpstr>向量的大小</vt:lpstr>
      <vt:lpstr>向量的大小</vt:lpstr>
      <vt:lpstr>向量的单位化</vt:lpstr>
      <vt:lpstr>向量的大小</vt:lpstr>
      <vt:lpstr>向量的大小</vt:lpstr>
      <vt:lpstr>向量运算的性质</vt:lpstr>
      <vt:lpstr>向量运算的性质</vt:lpstr>
      <vt:lpstr>向量运算的性质</vt:lpstr>
      <vt:lpstr>向量运算的性质</vt:lpstr>
      <vt:lpstr>向量运算的性质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58</cp:revision>
  <dcterms:created xsi:type="dcterms:W3CDTF">2014-10-20T05:47:00Z</dcterms:created>
  <dcterms:modified xsi:type="dcterms:W3CDTF">2017-10-09T14:20:19Z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