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73" r:id="rId10"/>
    <p:sldId id="268" r:id="rId11"/>
    <p:sldId id="274" r:id="rId12"/>
    <p:sldId id="269" r:id="rId13"/>
    <p:sldId id="282" r:id="rId14"/>
    <p:sldId id="270" r:id="rId15"/>
    <p:sldId id="275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4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向量的内积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/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0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/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3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BE7DD26-4970-4F43-9875-F3EF3530479E}"/>
              </a:ext>
            </a:extLst>
          </p:cNvPr>
          <p:cNvCxnSpPr>
            <a:cxnSpLocks/>
          </p:cNvCxnSpPr>
          <p:nvPr/>
        </p:nvCxnSpPr>
        <p:spPr bwMode="auto">
          <a:xfrm>
            <a:off x="539664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60BD82-F487-425F-BF47-55AE91EC66FA}"/>
              </a:ext>
            </a:extLst>
          </p:cNvPr>
          <p:cNvCxnSpPr>
            <a:cxnSpLocks/>
          </p:cNvCxnSpPr>
          <p:nvPr/>
        </p:nvCxnSpPr>
        <p:spPr bwMode="auto">
          <a:xfrm>
            <a:off x="3779934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E00A475-0E39-4FB7-B244-69277CC2D0B2}"/>
              </a:ext>
            </a:extLst>
          </p:cNvPr>
          <p:cNvCxnSpPr>
            <a:cxnSpLocks/>
          </p:cNvCxnSpPr>
          <p:nvPr/>
        </p:nvCxnSpPr>
        <p:spPr bwMode="auto">
          <a:xfrm>
            <a:off x="1475742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6AB534E-082F-4B78-9710-734C6C0E0DBD}"/>
              </a:ext>
            </a:extLst>
          </p:cNvPr>
          <p:cNvCxnSpPr>
            <a:cxnSpLocks/>
          </p:cNvCxnSpPr>
          <p:nvPr/>
        </p:nvCxnSpPr>
        <p:spPr bwMode="auto">
          <a:xfrm>
            <a:off x="4747419" y="2572658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697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1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2C50654-6C55-43DE-AA75-B3DFDB65667C}"/>
                  </a:ext>
                </a:extLst>
              </p:cNvPr>
              <p:cNvSpPr/>
              <p:nvPr/>
            </p:nvSpPr>
            <p:spPr>
              <a:xfrm>
                <a:off x="5076042" y="3524786"/>
                <a:ext cx="297478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2C50654-6C55-43DE-AA75-B3DFDB656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42" y="3524786"/>
                <a:ext cx="2974789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5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4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5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8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2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得到一个</m:t>
                    </m:r>
                    <m:r>
                      <a:rPr lang="zh-CN" alt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，称为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向量的内积（点积）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/>
              <p:nvPr/>
            </p:nvSpPr>
            <p:spPr>
              <a:xfrm>
                <a:off x="2915862" y="1779684"/>
                <a:ext cx="297478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62" y="1779684"/>
                <a:ext cx="2974789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6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柯西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许瓦尔兹不等式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5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柯西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许瓦尔兹不等式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10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547748" y="2499744"/>
                <a:ext cx="576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>
                        <a:rPr lang="en-US" altLang="zh-CN" sz="32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2+2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1+3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0=4</m:t>
                      </m:r>
                    </m:oMath>
                  </m:oMathPara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99744"/>
                <a:ext cx="5760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之间的夹角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619754" y="2139714"/>
                <a:ext cx="576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54" y="2139714"/>
                <a:ext cx="5760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3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EACBC-271F-477C-B417-C21C6F228EE5}"/>
              </a:ext>
            </a:extLst>
          </p:cNvPr>
          <p:cNvSpPr txBox="1"/>
          <p:nvPr/>
        </p:nvSpPr>
        <p:spPr>
          <a:xfrm>
            <a:off x="6109404" y="244983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83D8E-9133-4EC8-BDC9-256E6A2E1FAF}"/>
              </a:ext>
            </a:extLst>
          </p:cNvPr>
          <p:cNvCxnSpPr>
            <a:cxnSpLocks/>
          </p:cNvCxnSpPr>
          <p:nvPr/>
        </p:nvCxnSpPr>
        <p:spPr>
          <a:xfrm flipH="1" flipV="1">
            <a:off x="7308228" y="1851690"/>
            <a:ext cx="864072" cy="21703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9926DF-16E5-4450-933F-50268B5CF3F0}"/>
              </a:ext>
            </a:extLst>
          </p:cNvPr>
          <p:cNvCxnSpPr>
            <a:cxnSpLocks/>
          </p:cNvCxnSpPr>
          <p:nvPr/>
        </p:nvCxnSpPr>
        <p:spPr>
          <a:xfrm>
            <a:off x="5360933" y="3786650"/>
            <a:ext cx="2811367" cy="245549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E4BE5CE-13E2-4830-9A0B-35A4094C1F46}"/>
              </a:ext>
            </a:extLst>
          </p:cNvPr>
          <p:cNvSpPr txBox="1"/>
          <p:nvPr/>
        </p:nvSpPr>
        <p:spPr>
          <a:xfrm>
            <a:off x="7740264" y="267976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2A88E3-8259-4AF1-A09D-F7AF9A742C00}"/>
              </a:ext>
            </a:extLst>
          </p:cNvPr>
          <p:cNvCxnSpPr>
            <a:cxnSpLocks/>
          </p:cNvCxnSpPr>
          <p:nvPr/>
        </p:nvCxnSpPr>
        <p:spPr>
          <a:xfrm flipV="1">
            <a:off x="5354071" y="185165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1FAFD74-70A2-49AB-8B85-84954E1BABA1}"/>
              </a:ext>
            </a:extLst>
          </p:cNvPr>
          <p:cNvSpPr txBox="1"/>
          <p:nvPr/>
        </p:nvSpPr>
        <p:spPr>
          <a:xfrm>
            <a:off x="6594925" y="3847533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/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/>
              <p:nvPr/>
            </p:nvSpPr>
            <p:spPr>
              <a:xfrm>
                <a:off x="730748" y="2721419"/>
                <a:ext cx="4083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8" y="2721419"/>
                <a:ext cx="4083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83D8E-9133-4EC8-BDC9-256E6A2E1FAF}"/>
              </a:ext>
            </a:extLst>
          </p:cNvPr>
          <p:cNvCxnSpPr>
            <a:cxnSpLocks/>
          </p:cNvCxnSpPr>
          <p:nvPr/>
        </p:nvCxnSpPr>
        <p:spPr>
          <a:xfrm flipH="1" flipV="1">
            <a:off x="7308228" y="1851690"/>
            <a:ext cx="864072" cy="21703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9926DF-16E5-4450-933F-50268B5CF3F0}"/>
              </a:ext>
            </a:extLst>
          </p:cNvPr>
          <p:cNvCxnSpPr>
            <a:cxnSpLocks/>
          </p:cNvCxnSpPr>
          <p:nvPr/>
        </p:nvCxnSpPr>
        <p:spPr>
          <a:xfrm>
            <a:off x="5360933" y="3786650"/>
            <a:ext cx="2811367" cy="245549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4BE5CE-13E2-4830-9A0B-35A4094C1F46}"/>
                  </a:ext>
                </a:extLst>
              </p:cNvPr>
              <p:cNvSpPr txBox="1"/>
              <p:nvPr/>
            </p:nvSpPr>
            <p:spPr>
              <a:xfrm>
                <a:off x="7593119" y="2715920"/>
                <a:ext cx="1093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4BE5CE-13E2-4830-9A0B-35A4094C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19" y="2715920"/>
                <a:ext cx="1093681" cy="369332"/>
              </a:xfrm>
              <a:prstGeom prst="rect">
                <a:avLst/>
              </a:prstGeom>
              <a:blipFill>
                <a:blip r:embed="rId3"/>
                <a:stretch>
                  <a:fillRect t="-21667" r="-223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2A88E3-8259-4AF1-A09D-F7AF9A742C00}"/>
              </a:ext>
            </a:extLst>
          </p:cNvPr>
          <p:cNvCxnSpPr>
            <a:cxnSpLocks/>
          </p:cNvCxnSpPr>
          <p:nvPr/>
        </p:nvCxnSpPr>
        <p:spPr>
          <a:xfrm flipV="1">
            <a:off x="5354071" y="185165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/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/>
              <p:nvPr/>
            </p:nvSpPr>
            <p:spPr>
              <a:xfrm>
                <a:off x="854356" y="1835363"/>
                <a:ext cx="4558492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56" y="1835363"/>
                <a:ext cx="4558492" cy="2154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200287-6E04-45A4-B021-D5F67A2FE033}"/>
                  </a:ext>
                </a:extLst>
              </p:cNvPr>
              <p:cNvSpPr/>
              <p:nvPr/>
            </p:nvSpPr>
            <p:spPr>
              <a:xfrm>
                <a:off x="6413880" y="2067708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200287-6E04-45A4-B021-D5F67A2FE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80" y="2067708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CB9594-623D-4425-980F-1F99BCC0D67E}"/>
                  </a:ext>
                </a:extLst>
              </p:cNvPr>
              <p:cNvSpPr/>
              <p:nvPr/>
            </p:nvSpPr>
            <p:spPr>
              <a:xfrm>
                <a:off x="6927419" y="398689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CB9594-623D-4425-980F-1F99BCC0D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19" y="398689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39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2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0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Pages>0</Pages>
  <Words>801</Words>
  <Characters>0</Characters>
  <Application>Microsoft Office PowerPoint</Application>
  <DocSecurity>0</DocSecurity>
  <PresentationFormat>全屏显示(16:9)</PresentationFormat>
  <Lines>0</Lines>
  <Paragraphs>247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向量内积</vt:lpstr>
      <vt:lpstr>向量内积</vt:lpstr>
      <vt:lpstr>向量内积</vt:lpstr>
      <vt:lpstr>定理1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向量内积的性质</vt:lpstr>
      <vt:lpstr>向量内积的性质</vt:lpstr>
      <vt:lpstr>向量内积的性质</vt:lpstr>
      <vt:lpstr>向量内积的性质</vt:lpstr>
      <vt:lpstr>向量内积的性质</vt:lpstr>
      <vt:lpstr>向量内积的性质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93</cp:revision>
  <dcterms:created xsi:type="dcterms:W3CDTF">2014-10-20T05:47:00Z</dcterms:created>
  <dcterms:modified xsi:type="dcterms:W3CDTF">2017-10-09T14:21:25Z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