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向量的投影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161FB2-A7DF-4A95-A7C8-83A10EB9F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5" y="1465290"/>
            <a:ext cx="3468995" cy="2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/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  <a:blipFill>
                <a:blip r:embed="rId11"/>
                <a:stretch>
                  <a:fillRect t="-1515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/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（</m:t>
                      </m:r>
                      <m:acc>
                        <m:accPr>
                          <m:chr m:val="⃗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）</m:t>
                      </m:r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  <a:blipFill>
                <a:blip r:embed="rId11"/>
                <a:stretch>
                  <a:fillRect t="-980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1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Pages>0</Pages>
  <Words>388</Words>
  <Characters>0</Characters>
  <Application>Microsoft Office PowerPoint</Application>
  <DocSecurity>0</DocSecurity>
  <PresentationFormat>全屏显示(16:9)</PresentationFormat>
  <Lines>0</Lines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103</cp:revision>
  <dcterms:created xsi:type="dcterms:W3CDTF">2014-10-20T05:47:00Z</dcterms:created>
  <dcterms:modified xsi:type="dcterms:W3CDTF">2017-10-09T14:21:52Z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