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7" r:id="rId2"/>
    <p:sldId id="257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向量空间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,1,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435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,1,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34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,1,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00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,1,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=2,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08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,1,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=2,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3ACE4F9A-43D2-485D-AFF9-FF5EE9FFF3B4}"/>
              </a:ext>
            </a:extLst>
          </p:cNvPr>
          <p:cNvSpPr/>
          <p:nvPr/>
        </p:nvSpPr>
        <p:spPr>
          <a:xfrm rot="1695241">
            <a:off x="6449512" y="2597099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非线性独立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438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𝑆</m:t>
                    </m:r>
                    <m:r>
                      <a:rPr lang="en-US" altLang="zh-CN" sz="22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…,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：线性独立向量集合，对于任意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zh-CN" altLang="en-US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2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2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的线性组合</a:t>
                </a: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55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向量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空间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22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…,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  <m:r>
                      <a:rPr lang="zh-CN" altLang="en-US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称为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basis</a:t>
                </a: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）需要满足下面条件：</a:t>
                </a: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是线性独立的</a:t>
                </a: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对任意的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标量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并且</a:t>
                </a:r>
                <a:r>
                  <a:rPr lang="en-US" altLang="zh-CN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</a:t>
                </a: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称为向量空间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的维度</a:t>
                </a: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861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</m:e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911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</m:e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1,0,0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,0,</m:t>
                                  </m:r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839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例：找出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p>
                    </m:sSup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</m:e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2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  <m:r>
                        <a:rPr lang="en-US" altLang="zh-CN" sz="22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1,0,0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  <m: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  <m:r>
                                    <a:rPr lang="en-US" altLang="zh-CN" sz="2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,0,</m:t>
                                  </m:r>
                                  <m:r>
                                    <a:rPr lang="en-US" altLang="zh-CN" sz="22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对任意的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1,0,0</m:t>
                            </m:r>
                          </m:e>
                        </m:d>
                      </m:e>
                      <m:sup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0,1,0</m:t>
                            </m:r>
                          </m:e>
                        </m:d>
                      </m:e>
                      <m:sup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0,0,1</m:t>
                            </m:r>
                          </m:e>
                        </m:d>
                      </m:e>
                      <m:sup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  <m:r>
                      <a:rPr lang="en-US" altLang="zh-CN" sz="22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</m:oMath>
                </a14:m>
                <a:endParaRPr lang="en-US" altLang="zh-CN" sz="2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92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：包含加法与标量乘法的集合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：称为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向量空间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必须满足下面的条件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：标量，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𝑣</m:t>
                    </m:r>
                    <m:r>
                      <a: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𝑢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𝑣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对于任意的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𝑢</m:t>
                    </m:r>
                    <m:r>
                      <a: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，存在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对于任意的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𝑢</m:t>
                    </m:r>
                    <m:r>
                      <a: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，存在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满足以上条件，集合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中的元素称作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：标量，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：向量，那么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3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线性组合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04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：标量，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S</m:t>
                    </m:r>
                    <m: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：向量集合，如果方程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3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6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36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36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只有平凡解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S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为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线性独立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的，否则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S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为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非线性独立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05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0,1,0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,1,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40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65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36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2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𝑆</m:t>
                      </m:r>
                      <m:r>
                        <a:rPr lang="en-US" altLang="zh-CN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,0,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70B05C8E-8ECE-4326-ADE6-2CA845457CD4}"/>
              </a:ext>
            </a:extLst>
          </p:cNvPr>
          <p:cNvSpPr/>
          <p:nvPr/>
        </p:nvSpPr>
        <p:spPr>
          <a:xfrm rot="1695241">
            <a:off x="4130088" y="252558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线性独立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419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</TotalTime>
  <Pages>0</Pages>
  <Words>679</Words>
  <Characters>0</Characters>
  <Application>Microsoft Office PowerPoint</Application>
  <DocSecurity>0</DocSecurity>
  <PresentationFormat>全屏显示(16:9)</PresentationFormat>
  <Lines>0</Lines>
  <Paragraphs>101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定义1</vt:lpstr>
      <vt:lpstr>定义2</vt:lpstr>
      <vt:lpstr>定义3</vt:lpstr>
      <vt:lpstr>向量空间</vt:lpstr>
      <vt:lpstr>向量空间</vt:lpstr>
      <vt:lpstr>向量空间</vt:lpstr>
      <vt:lpstr>向量空间</vt:lpstr>
      <vt:lpstr>向量空间</vt:lpstr>
      <vt:lpstr>向量空间</vt:lpstr>
      <vt:lpstr>向量空间</vt:lpstr>
      <vt:lpstr>向量空间</vt:lpstr>
      <vt:lpstr>向量空间</vt:lpstr>
      <vt:lpstr>向量空间</vt:lpstr>
      <vt:lpstr>定理1</vt:lpstr>
      <vt:lpstr>定义4</vt:lpstr>
      <vt:lpstr>向量空间</vt:lpstr>
      <vt:lpstr>向量空间</vt:lpstr>
      <vt:lpstr>向量空间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169</cp:revision>
  <dcterms:created xsi:type="dcterms:W3CDTF">2014-10-20T05:47:00Z</dcterms:created>
  <dcterms:modified xsi:type="dcterms:W3CDTF">2017-10-09T14:23:16Z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