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正交基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向量基，如果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标准正交基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1,0,0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0,1,0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，向量空间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的正交基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/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1,−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 t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Pages>0</Pages>
  <Words>279</Words>
  <Characters>0</Characters>
  <Application>Microsoft Office PowerPoint</Application>
  <DocSecurity>0</DocSecurity>
  <PresentationFormat>全屏显示(16:9)</PresentationFormat>
  <Lines>0</Lines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Office 主题​​</vt:lpstr>
      <vt:lpstr>PowerPoint 演示文稿</vt:lpstr>
      <vt:lpstr>定义</vt:lpstr>
      <vt:lpstr>正交基</vt:lpstr>
      <vt:lpstr>格拉姆施密特正交化 </vt:lpstr>
      <vt:lpstr>格拉姆施密特正交化 </vt:lpstr>
      <vt:lpstr>格拉姆施密特正交化 </vt:lpstr>
      <vt:lpstr>格拉姆施密特正交化 </vt:lpstr>
      <vt:lpstr>格拉姆施密特正交化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182</cp:revision>
  <dcterms:created xsi:type="dcterms:W3CDTF">2014-10-20T05:47:00Z</dcterms:created>
  <dcterms:modified xsi:type="dcterms:W3CDTF">2017-10-09T14:23:34Z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