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257" r:id="rId3"/>
    <p:sldId id="269" r:id="rId4"/>
    <p:sldId id="273" r:id="rId5"/>
    <p:sldId id="275" r:id="rId6"/>
    <p:sldId id="276" r:id="rId7"/>
    <p:sldId id="277" r:id="rId8"/>
    <p:sldId id="278" r:id="rId9"/>
    <p:sldId id="280" r:id="rId10"/>
    <p:sldId id="279" r:id="rId11"/>
    <p:sldId id="281" r:id="rId12"/>
    <p:sldId id="286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3" r:id="rId2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矩阵基本行变换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A40A198-2ECF-40FF-886F-2D417A26C6FA}"/>
              </a:ext>
            </a:extLst>
          </p:cNvPr>
          <p:cNvSpPr/>
          <p:nvPr/>
        </p:nvSpPr>
        <p:spPr>
          <a:xfrm>
            <a:off x="5580084" y="1650134"/>
            <a:ext cx="1800493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最小行阶梯形式</a:t>
            </a:r>
            <a:endParaRPr lang="en-US" altLang="zh-CN" dirty="0">
              <a:solidFill>
                <a:srgbClr val="C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6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49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64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48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A40A198-2ECF-40FF-886F-2D417A26C6FA}"/>
              </a:ext>
            </a:extLst>
          </p:cNvPr>
          <p:cNvSpPr/>
          <p:nvPr/>
        </p:nvSpPr>
        <p:spPr>
          <a:xfrm>
            <a:off x="5580084" y="1650134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行阶梯形式</a:t>
            </a:r>
            <a:endParaRPr lang="en-US" altLang="zh-CN" dirty="0">
              <a:solidFill>
                <a:srgbClr val="C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98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07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3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矩阵基本行变换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行交换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将一行乘以非零常数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将一行与另一行相加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应用基本行变换到增广矩阵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改变增广矩阵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不会改变线性系统的解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可以将增广矩阵变换成</a:t>
            </a:r>
            <a:r>
              <a:rPr lang="zh-CN" altLang="en-US" sz="1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最小行阶梯形式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reduced row-echelon from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60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14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的矩阵是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最小行阶梯形式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必须满足下列条件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的矩阵是</a:t>
                </a:r>
                <a:r>
                  <a:rPr lang="zh-CN" altLang="en-US" sz="1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行阶梯形式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必须满足上面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24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9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82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5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Pages>0</Pages>
  <Words>1774</Words>
  <Characters>0</Characters>
  <Application>Microsoft Office PowerPoint</Application>
  <DocSecurity>0</DocSecurity>
  <PresentationFormat>全屏显示(16:9)</PresentationFormat>
  <Lines>0</Lines>
  <Paragraphs>217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81</cp:revision>
  <dcterms:created xsi:type="dcterms:W3CDTF">2014-10-20T05:47:00Z</dcterms:created>
  <dcterms:modified xsi:type="dcterms:W3CDTF">2017-10-09T14:24:45Z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