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257" r:id="rId3"/>
    <p:sldId id="275" r:id="rId4"/>
    <p:sldId id="294" r:id="rId5"/>
    <p:sldId id="292" r:id="rId6"/>
    <p:sldId id="293" r:id="rId7"/>
    <p:sldId id="295" r:id="rId8"/>
    <p:sldId id="296" r:id="rId9"/>
    <p:sldId id="297" r:id="rId10"/>
    <p:sldId id="29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98761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951A05-C2AF-4444-9B09-DD269647E85E}"/>
                  </a:ext>
                </a:extLst>
              </p:cNvPr>
              <p:cNvSpPr/>
              <p:nvPr/>
            </p:nvSpPr>
            <p:spPr>
              <a:xfrm>
                <a:off x="457200" y="1131888"/>
                <a:ext cx="745268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951A05-C2AF-4444-9B09-DD269647E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7452681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5178BD7-2EE0-41D2-AA45-E633394DD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63" y="2325026"/>
                <a:ext cx="8229600" cy="258064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求解线性方程组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找到列向量的线性组合来得到常向量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5178BD7-2EE0-41D2-AA45-E633394D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3" y="2325026"/>
                <a:ext cx="8229600" cy="2580645"/>
              </a:xfrm>
              <a:prstGeom prst="rect">
                <a:avLst/>
              </a:prstGeom>
              <a:blipFill>
                <a:blip r:embed="rId5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or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9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or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176BA-58B5-4BE4-9833-C683182C29E6}"/>
              </a:ext>
            </a:extLst>
          </p:cNvPr>
          <p:cNvSpPr/>
          <p:nvPr/>
        </p:nvSpPr>
        <p:spPr>
          <a:xfrm>
            <a:off x="4644006" y="4388229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）：唯一解</a:t>
                </a:r>
                <a:endParaRPr lang="en-US" altLang="zh-CN" sz="3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852" b="-3247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5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Pages>0</Pages>
  <Words>462</Words>
  <Characters>0</Characters>
  <Application>Microsoft Office PowerPoint</Application>
  <DocSecurity>0</DocSecurity>
  <PresentationFormat>全屏显示(16:9)</PresentationFormat>
  <Lines>0</Lines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线性系统Ax ⃗=b ⃗</vt:lpstr>
      <vt:lpstr>Ax ⃗=b ⃗的分类</vt:lpstr>
      <vt:lpstr>Ax ⃗=b ⃗的分类</vt:lpstr>
      <vt:lpstr>Ax ⃗=b ⃗的分类</vt:lpstr>
      <vt:lpstr>Ax ⃗=b ⃗的分类</vt:lpstr>
      <vt:lpstr>Ax ⃗=b ⃗的分类</vt:lpstr>
      <vt:lpstr>Ax ⃗=b ⃗的分类</vt:lpstr>
      <vt:lpstr>情况1（rank(A)=m=n）：唯一解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147</cp:revision>
  <dcterms:created xsi:type="dcterms:W3CDTF">2014-10-20T05:47:00Z</dcterms:created>
  <dcterms:modified xsi:type="dcterms:W3CDTF">2017-10-09T14:29:21Z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