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2" r:id="rId2"/>
    <p:sldId id="298" r:id="rId3"/>
    <p:sldId id="299" r:id="rId4"/>
    <p:sldId id="300" r:id="rId5"/>
    <p:sldId id="301" r:id="rId6"/>
    <p:sldId id="303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深入理解线性系统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可能不存在于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，这时，我们寻找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，使得方程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垂直投影在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上的部分。然而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是未知的，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但是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9478BC6-1FFD-4D36-99F2-EE6719184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6" y="1965690"/>
            <a:ext cx="3321350" cy="3094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8B2AD7-B290-4757-98FD-71CA33C426CB}"/>
                  </a:ext>
                </a:extLst>
              </p:cNvPr>
              <p:cNvSpPr/>
              <p:nvPr/>
            </p:nvSpPr>
            <p:spPr>
              <a:xfrm>
                <a:off x="3635922" y="2878554"/>
                <a:ext cx="3654077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8B2AD7-B290-4757-98FD-71CA33C42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22" y="2878554"/>
                <a:ext cx="3654077" cy="506870"/>
              </a:xfrm>
              <a:prstGeom prst="rect">
                <a:avLst/>
              </a:prstGeom>
              <a:blipFill>
                <a:blip r:embed="rId6"/>
                <a:stretch>
                  <a:fillRect t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9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的标准方程，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的最小平方解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将矩阵投影到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就是矩阵在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上的垂直投影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4F6FAA0-0FAE-4101-A0E9-1029D68FE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26" y="1870666"/>
            <a:ext cx="2915862" cy="27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找出通过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2,−1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,(3,−1)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三点的直线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=2=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−1  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600" b="0" i="0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T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∉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，此时解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⊥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即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altLang="zh-CN" sz="1600" dirty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∴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zh-CN" altLang="en-US" sz="1600" dirty="0"/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我们找到的直线</a:t>
                </a: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使得误差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𝜀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最小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B7C5026-154B-4875-A36A-F7F91E2FD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4" y="845631"/>
            <a:ext cx="4132938" cy="34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Pages>0</Pages>
  <Words>353</Words>
  <Characters>0</Characters>
  <Application>Microsoft Office PowerPoint</Application>
  <DocSecurity>0</DocSecurity>
  <PresentationFormat>全屏显示(16:9)</PresentationFormat>
  <Lines>0</Lines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情况2（m&gt;n）：最小平方解</vt:lpstr>
      <vt:lpstr>情况2（m&gt;n）：最小平方解</vt:lpstr>
      <vt:lpstr>情况2（m&gt;n）：最小平方解</vt:lpstr>
      <vt:lpstr>情况2（m&gt;n）：最小平方解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158</cp:revision>
  <dcterms:created xsi:type="dcterms:W3CDTF">2014-10-20T05:47:00Z</dcterms:created>
  <dcterms:modified xsi:type="dcterms:W3CDTF">2017-10-09T14:29:33Z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