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57" r:id="rId3"/>
    <p:sldId id="278" r:id="rId4"/>
    <p:sldId id="269" r:id="rId5"/>
    <p:sldId id="279" r:id="rId6"/>
    <p:sldId id="280" r:id="rId7"/>
    <p:sldId id="270" r:id="rId8"/>
    <p:sldId id="271" r:id="rId9"/>
    <p:sldId id="282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行列式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删除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列后的矩阵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98575B3-81B2-4C51-996A-15A75EBD5AA5}"/>
              </a:ext>
            </a:extLst>
          </p:cNvPr>
          <p:cNvCxnSpPr>
            <a:cxnSpLocks/>
          </p:cNvCxnSpPr>
          <p:nvPr/>
        </p:nvCxnSpPr>
        <p:spPr bwMode="auto">
          <a:xfrm>
            <a:off x="5220054" y="3795852"/>
            <a:ext cx="1152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6F742A-432C-447E-A36F-C484EDB68408}"/>
              </a:ext>
            </a:extLst>
          </p:cNvPr>
          <p:cNvCxnSpPr>
            <a:cxnSpLocks/>
          </p:cNvCxnSpPr>
          <p:nvPr/>
        </p:nvCxnSpPr>
        <p:spPr bwMode="auto">
          <a:xfrm>
            <a:off x="6264000" y="3291810"/>
            <a:ext cx="0" cy="9360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𝑑𝑒𝑡𝑀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𝑑𝑒𝑡𝑀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的行列式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14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×2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𝑏𝑐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×3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𝑓h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𝑓𝑔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𝑑h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𝑒𝑔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𝑎𝑒𝑖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𝑏𝑓𝑔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𝑐𝑑h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𝑐𝑒𝑔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𝑏𝑑𝑖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𝑎𝑓h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85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4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4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 </a:t>
                </a:r>
                <a:r>
                  <a:rPr lang="en-US" altLang="zh-CN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𝐸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为基本变换矩阵，那么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𝐹𝐺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是可逆的，那么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|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=2,3,…,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Pages>0</Pages>
  <Words>250</Words>
  <Characters>0</Characters>
  <Application>Microsoft Office PowerPoint</Application>
  <DocSecurity>0</DocSecurity>
  <PresentationFormat>全屏显示(16:9)</PresentationFormat>
  <Lines>0</Lines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行列式</vt:lpstr>
      <vt:lpstr>行列式</vt:lpstr>
      <vt:lpstr>行列式</vt:lpstr>
      <vt:lpstr>定理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82</cp:revision>
  <dcterms:created xsi:type="dcterms:W3CDTF">2014-10-20T05:47:00Z</dcterms:created>
  <dcterms:modified xsi:type="dcterms:W3CDTF">2017-10-09T14:17:58Z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