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1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2" r:id="rId1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428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2017/10/9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仿射空间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0E39F71D-14AF-466F-80F7-D013332A6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3004D2-6E63-4036-ACDD-0910B14D3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216CA4C-6561-4063-B20A-0403314CB7B8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01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仿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射组合是坐标无关的，放射组合的结果产生点或向量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证明：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          +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=2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8150B19-2470-4D0E-A483-681AC579FAE4}"/>
                  </a:ext>
                </a:extLst>
              </p:cNvPr>
              <p:cNvSpPr/>
              <p:nvPr/>
            </p:nvSpPr>
            <p:spPr>
              <a:xfrm>
                <a:off x="899694" y="4299894"/>
                <a:ext cx="6142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8150B19-2470-4D0E-A483-681AC579FA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94" y="4299894"/>
                <a:ext cx="61427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F3D1F16D-01F1-43D4-973A-23B747B048F6}"/>
              </a:ext>
            </a:extLst>
          </p:cNvPr>
          <p:cNvSpPr/>
          <p:nvPr/>
        </p:nvSpPr>
        <p:spPr>
          <a:xfrm>
            <a:off x="2195802" y="4299894"/>
            <a:ext cx="8771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Calibri" panose="020F0502020204030204" pitchFamily="34" charset="0"/>
              </a:rPr>
              <a:t>=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Calibri" panose="020F0502020204030204" pitchFamily="34" charset="0"/>
              </a:rPr>
              <a:t>向量</a:t>
            </a:r>
          </a:p>
        </p:txBody>
      </p:sp>
    </p:spTree>
    <p:extLst>
      <p:ext uri="{BB962C8B-B14F-4D97-AF65-F5344CB8AC3E}">
        <p14:creationId xmlns:p14="http://schemas.microsoft.com/office/powerpoint/2010/main" val="233636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仿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射组合是坐标无关的，放射组合的结果产生点或向量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证明：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          +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=2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8150B19-2470-4D0E-A483-681AC579FAE4}"/>
                  </a:ext>
                </a:extLst>
              </p:cNvPr>
              <p:cNvSpPr/>
              <p:nvPr/>
            </p:nvSpPr>
            <p:spPr>
              <a:xfrm>
                <a:off x="899694" y="4299894"/>
                <a:ext cx="6142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8150B19-2470-4D0E-A483-681AC579FA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94" y="4299894"/>
                <a:ext cx="61427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F3D1F16D-01F1-43D4-973A-23B747B048F6}"/>
              </a:ext>
            </a:extLst>
          </p:cNvPr>
          <p:cNvSpPr/>
          <p:nvPr/>
        </p:nvSpPr>
        <p:spPr>
          <a:xfrm>
            <a:off x="2195802" y="4299894"/>
            <a:ext cx="6206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Calibri" panose="020F0502020204030204" pitchFamily="34" charset="0"/>
              </a:rPr>
              <a:t>=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Calibri" panose="020F0502020204030204" pitchFamily="34" charset="0"/>
              </a:rPr>
              <a:t>点</a:t>
            </a:r>
          </a:p>
        </p:txBody>
      </p:sp>
    </p:spTree>
    <p:extLst>
      <p:ext uri="{BB962C8B-B14F-4D97-AF65-F5344CB8AC3E}">
        <p14:creationId xmlns:p14="http://schemas.microsoft.com/office/powerpoint/2010/main" val="683540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仿射组合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num>
                        <m:den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: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zh-CN" altLang="en-US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两点</m:t>
                      </m:r>
                      <m:r>
                        <a:rPr lang="zh-CN" altLang="en-US" sz="18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的</m:t>
                      </m:r>
                      <m:r>
                        <a:rPr lang="zh-CN" altLang="en-US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中心点</m:t>
                      </m:r>
                    </m:oMath>
                  </m:oMathPara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num>
                        <m:den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den>
                      </m:f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:</m:t>
                      </m:r>
                      <m:r>
                        <a:rPr lang="zh-CN" altLang="en-US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没有</m:t>
                      </m:r>
                      <m:r>
                        <a:rPr lang="zh-CN" altLang="en-US" sz="18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几何</m:t>
                      </m:r>
                      <m:r>
                        <a:rPr lang="zh-CN" altLang="en-US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意义</m:t>
                      </m:r>
                    </m:oMath>
                  </m:oMathPara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num>
                        <m:den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den>
                      </m:f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:</m:t>
                      </m:r>
                      <m:r>
                        <a:rPr lang="zh-CN" altLang="en-US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三角形</m:t>
                      </m:r>
                      <m:r>
                        <a:rPr lang="zh-CN" altLang="en-US" sz="18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重心</m:t>
                      </m:r>
                    </m:oMath>
                  </m:oMathPara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f>
                      <m:f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den>
                    </m:f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f>
                      <m:f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den>
                    </m:f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)/3: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从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到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中心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点的向量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6321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97019FA3-2921-442A-AC31-53F7EAE18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0998B28-A189-4803-A242-B5394D19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86F9D3C-22E2-48DD-9EE6-2A4DB83E8E0C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25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仿射空间由</a:t>
            </a:r>
            <a:r>
              <a:rPr lang="zh-CN" altLang="en-US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zh-CN" altLang="en-US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zh-CN" altLang="en-US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相关运算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组成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1E34BC-F41E-4BC6-96A7-2E9207879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531" y="1685237"/>
            <a:ext cx="5814937" cy="32627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如果选定坐标系，点和向量就得到特定的坐标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如果选定不同的坐标系，点和向量就会得到不同的坐标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在不同坐标系中进行</a:t>
            </a:r>
            <a:r>
              <a:rPr lang="zh-CN" altLang="en-US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点的加法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得到的</a:t>
            </a:r>
            <a:r>
              <a:rPr lang="zh-CN" altLang="en-US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结果不同</a:t>
            </a:r>
            <a:endParaRPr lang="en-US" altLang="zh-CN" sz="24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在不同坐标系中进行</a:t>
            </a:r>
            <a:r>
              <a:rPr lang="zh-CN" altLang="en-US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向量的相加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得到的</a:t>
            </a:r>
            <a:r>
              <a:rPr lang="zh-CN" altLang="en-US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结果相同</a:t>
            </a:r>
            <a:endParaRPr lang="en-US" altLang="zh-CN" sz="24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我们需要坐标无关的几何运算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508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4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仿射空间中点的坐标无关几何运算</a:t>
            </a:r>
            <a:endParaRPr lang="en-US" altLang="zh-CN" sz="40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AutoNum type="arabicPeriod"/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两点相减，得到向量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AutoNum type="arabicPeriod"/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点与向量相加，得到点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0BF79C-D68F-42DC-8E5B-DF4BF31F0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36" y="2283726"/>
            <a:ext cx="6325234" cy="262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65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点，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常量，那么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=1 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𝑜𝑟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0</m:t>
                          </m:r>
                        </m:e>
                      </m:nary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仿射组合</a:t>
                </a: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743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仿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射组合是坐标无关的，放射组合的结果产生点或向量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404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仿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射组合是坐标无关的，放射组合的结果产生点或向量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证明：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08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仿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射组合是坐标无关的，放射组合的结果产生点或向量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证明：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709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仿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射组合是坐标无关的，放射组合的结果产生点或向量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证明：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          +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=2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408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2748</TotalTime>
  <Pages>0</Pages>
  <Words>326</Words>
  <Characters>0</Characters>
  <Application>Microsoft Office PowerPoint</Application>
  <DocSecurity>0</DocSecurity>
  <PresentationFormat>全屏显示(16:9)</PresentationFormat>
  <Lines>0</Lines>
  <Paragraphs>67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 Unicode MS</vt:lpstr>
      <vt:lpstr>MicrosoftYaHei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定义</vt:lpstr>
      <vt:lpstr>注意</vt:lpstr>
      <vt:lpstr>仿射空间中点的坐标无关几何运算</vt:lpstr>
      <vt:lpstr>定义</vt:lpstr>
      <vt:lpstr>定理</vt:lpstr>
      <vt:lpstr>定理</vt:lpstr>
      <vt:lpstr>定理</vt:lpstr>
      <vt:lpstr>定理</vt:lpstr>
      <vt:lpstr>定理</vt:lpstr>
      <vt:lpstr>定理</vt:lpstr>
      <vt:lpstr>仿射组合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100</cp:revision>
  <dcterms:created xsi:type="dcterms:W3CDTF">2014-10-20T05:47:00Z</dcterms:created>
  <dcterms:modified xsi:type="dcterms:W3CDTF">2017-10-09T14:31:15Z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