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57" r:id="rId3"/>
    <p:sldId id="260" r:id="rId4"/>
    <p:sldId id="271" r:id="rId5"/>
    <p:sldId id="261" r:id="rId6"/>
    <p:sldId id="272" r:id="rId7"/>
    <p:sldId id="273" r:id="rId8"/>
    <p:sldId id="274" r:id="rId9"/>
    <p:sldId id="275" r:id="rId10"/>
    <p:sldId id="277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仿射框架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仿射空间，一个放射框架由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{</m:t>
                        </m:r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}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=1,2,…,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一个表示该集合的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在仿射空间中，点和向量是有区别的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98372B7-E5A9-4C3D-BA85-29A826701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96" y="2139714"/>
            <a:ext cx="4711133" cy="1944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仿射空间，一个放射框架由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{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原点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任意点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可以表示为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可以表示为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+0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8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461279-A8A4-4872-9884-A9958D2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2" y="987618"/>
            <a:ext cx="6180193" cy="26579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FBBE893-B17E-4211-B89C-EE3AF2200B84}"/>
              </a:ext>
            </a:extLst>
          </p:cNvPr>
          <p:cNvSpPr/>
          <p:nvPr/>
        </p:nvSpPr>
        <p:spPr>
          <a:xfrm>
            <a:off x="3203926" y="375775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齐次坐标系中的点和向量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1A66-97B5-4A9C-B4F6-203342930E59}"/>
              </a:ext>
            </a:extLst>
          </p:cNvPr>
          <p:cNvSpPr/>
          <p:nvPr/>
        </p:nvSpPr>
        <p:spPr>
          <a:xfrm>
            <a:off x="803269" y="4515912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我们需要的坐标系无关运算在齐次坐标系中！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44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：点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0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两点的加法和减法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EF76A50-8184-4483-BCD4-F58A3EA7402E}"/>
              </a:ext>
            </a:extLst>
          </p:cNvPr>
          <p:cNvSpPr/>
          <p:nvPr/>
        </p:nvSpPr>
        <p:spPr>
          <a:xfrm>
            <a:off x="3002340" y="365184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没有几何意义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54E9E-C34B-4091-B452-40FA1D45CF43}"/>
              </a:ext>
            </a:extLst>
          </p:cNvPr>
          <p:cNvSpPr/>
          <p:nvPr/>
        </p:nvSpPr>
        <p:spPr>
          <a:xfrm>
            <a:off x="6588168" y="36518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0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：点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0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点和向量的加法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EF76A50-8184-4483-BCD4-F58A3EA7402E}"/>
              </a:ext>
            </a:extLst>
          </p:cNvPr>
          <p:cNvSpPr/>
          <p:nvPr/>
        </p:nvSpPr>
        <p:spPr>
          <a:xfrm>
            <a:off x="5580084" y="36518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40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：点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0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仿射组合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𝛽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𝛼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𝛽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=1⟹    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点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𝛽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=0⟹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向量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1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</TotalTime>
  <Pages>0</Pages>
  <Words>349</Words>
  <Characters>0</Characters>
  <Application>Microsoft Office PowerPoint</Application>
  <DocSecurity>0</DocSecurity>
  <PresentationFormat>全屏显示(16:9)</PresentationFormat>
  <Lines>0</Lines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115</cp:revision>
  <dcterms:created xsi:type="dcterms:W3CDTF">2014-10-20T05:47:00Z</dcterms:created>
  <dcterms:modified xsi:type="dcterms:W3CDTF">2017-10-09T14:31:46Z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