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5" r:id="rId2"/>
    <p:sldId id="257" r:id="rId3"/>
    <p:sldId id="278" r:id="rId4"/>
    <p:sldId id="279" r:id="rId5"/>
    <p:sldId id="281" r:id="rId6"/>
    <p:sldId id="282" r:id="rId7"/>
    <p:sldId id="283" r:id="rId8"/>
    <p:sldId id="284" r:id="rId9"/>
    <p:sldId id="286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上一点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垂直于平面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zh-CN" altLang="en-US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，那么该平面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是平面上任意一点，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平面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的法线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9C2864-164E-4ECE-AE87-82EEAB5C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9" y="1995702"/>
            <a:ext cx="3824659" cy="2232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m:rPr>
                              <m:brk m:alnAt="7"/>
                            </m:r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𝑧</m:t>
                          </m:r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𝑎𝑥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𝑏𝑦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𝑐𝑧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𝑎𝑥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𝑏𝑦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𝑐𝑧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acc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62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找出过点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F503133-2F53-4B1F-91AD-C760DD3A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54" y="1919625"/>
            <a:ext cx="3394740" cy="26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503133-2F53-4B1F-91AD-C760DD3A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54" y="1919625"/>
            <a:ext cx="3394740" cy="2668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81605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找出过点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1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平面上任意一点，那么</a:t>
                </a: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−1=0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816059"/>
              </a:xfrm>
              <a:prstGeom prst="rect">
                <a:avLst/>
              </a:prstGeom>
              <a:blipFill>
                <a:blip r:embed="rId4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点到平面的距离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75274-003A-4F6C-A992-A119D1419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2031699"/>
            <a:ext cx="4094100" cy="2126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𝑎𝑥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𝑏𝑦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𝑐𝑧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平面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平面外一点，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平面上一点，那么平面外一点到平面的距离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𝐷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𝑐𝑜𝑠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𝜃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∵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&gt;0⟹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平面上方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16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平面上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𝐷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0⟹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平面下方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到原点的距离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43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9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平面方程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1 1 1 1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0 0 0 1</m:t>
                        </m:r>
                      </m:e>
                    </m:d>
                    <m:r>
                      <a:rPr lang="en-US" altLang="zh-CN" sz="2000" b="0" i="1" baseline="300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zh-CN" sz="2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𝑑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76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Pages>0</Pages>
  <Words>345</Words>
  <Characters>0</Characters>
  <Application>Microsoft Office PowerPoint</Application>
  <DocSecurity>0</DocSecurity>
  <PresentationFormat>全屏显示(16:9)</PresentationFormat>
  <Lines>0</Lines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平面方程</vt:lpstr>
      <vt:lpstr>平面方程</vt:lpstr>
      <vt:lpstr>平面方程</vt:lpstr>
      <vt:lpstr>点到平面的距离</vt:lpstr>
      <vt:lpstr>平面方程</vt:lpstr>
      <vt:lpstr>平面方程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146</cp:revision>
  <dcterms:created xsi:type="dcterms:W3CDTF">2014-10-20T05:47:00Z</dcterms:created>
  <dcterms:modified xsi:type="dcterms:W3CDTF">2017-10-09T14:33:33Z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