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4" r:id="rId2"/>
    <p:sldId id="257" r:id="rId3"/>
    <p:sldId id="286" r:id="rId4"/>
    <p:sldId id="287" r:id="rId5"/>
    <p:sldId id="288" r:id="rId6"/>
    <p:sldId id="289" r:id="rId7"/>
    <p:sldId id="285" r:id="rId8"/>
    <p:sldId id="290" r:id="rId9"/>
    <p:sldId id="291" r:id="rId10"/>
    <p:sldId id="292" r:id="rId11"/>
    <p:sldId id="293" r:id="rId12"/>
    <p:sldId id="295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直线与平面的交点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0 0 0 1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48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0 0 0 1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4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0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直线与平面的焦点为：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38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92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94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</TotalTime>
  <Pages>0</Pages>
  <Words>529</Words>
  <Characters>0</Characters>
  <Application>Microsoft Office PowerPoint</Application>
  <DocSecurity>0</DocSecurity>
  <PresentationFormat>全屏显示(16:9)</PresentationFormat>
  <Lines>0</Lines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155</cp:revision>
  <dcterms:created xsi:type="dcterms:W3CDTF">2014-10-20T05:47:00Z</dcterms:created>
  <dcterms:modified xsi:type="dcterms:W3CDTF">2017-10-09T14:34:12Z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