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42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2017/10/9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50" y="171450"/>
            <a:ext cx="6302300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直线与三角形的交点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0E39F71D-14AF-466F-80F7-D013332A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3004D2-6E63-4036-ACDD-0910B14D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16CA4C-6561-4063-B20A-0403314CB7B8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01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>
            <a:extLst>
              <a:ext uri="{FF2B5EF4-FFF2-40B4-BE49-F238E27FC236}">
                <a16:creationId xmlns:a16="http://schemas.microsoft.com/office/drawing/2014/main" id="{94DB3CD8-71FB-4967-8D16-B8CA33DD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C3033956-A2A9-4D76-84E1-6F53E52F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7019FA3-2921-442A-AC31-53F7EAE1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2222"/>
            <a:ext cx="9144000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998B28-A189-4803-A242-B5394D1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1" y="267559"/>
            <a:ext cx="3379278" cy="41736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86F9D3C-22E2-48DD-9EE6-2A4DB83E8E0C}"/>
              </a:ext>
            </a:extLst>
          </p:cNvPr>
          <p:cNvSpPr/>
          <p:nvPr/>
        </p:nvSpPr>
        <p:spPr>
          <a:xfrm>
            <a:off x="6712629" y="4722628"/>
            <a:ext cx="2431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MicrosoftYaHei"/>
              </a:rPr>
              <a:t>GRAPHICS LABORATORY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6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8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71DE4-772F-4002-9D3D-73F0F9C0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63" y="1347648"/>
            <a:ext cx="3104097" cy="237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找到直线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与该平面的交点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利用重心坐标系判断该交点与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关系</a:t>
                </a: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4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90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3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1 1 1 0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6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1 0 0 1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0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      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   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0 0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1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eriod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平面方程：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−1=0</m:t>
                    </m:r>
                  </m:oMath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1 1 1 0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=−1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2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交点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𝑡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=−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0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𝑑</m:t>
                        </m:r>
                      </m:num>
                      <m:den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𝑛</m:t>
                            </m:r>
                          </m:e>
                        </m:acc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⟹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8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56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直线与三角形的交点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eaLnBrk="1" hangingPunct="1">
                  <a:lnSpc>
                    <a:spcPct val="150000"/>
                  </a:lnSpc>
                  <a:buFont typeface="+mj-lt"/>
                  <a:buAutoNum type="arabicPeriod" startAt="3"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判断交点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是否在三角形内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的齐次坐标：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+1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的重心坐标：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⇒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在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三角形内部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6" y="1099396"/>
                <a:ext cx="8651178" cy="3925887"/>
              </a:xfrm>
              <a:prstGeom prst="rect">
                <a:avLst/>
              </a:prstGeom>
              <a:blipFill>
                <a:blip r:embed="rId3"/>
                <a:stretch>
                  <a:fillRect l="-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8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4825</TotalTime>
  <Pages>0</Pages>
  <Words>375</Words>
  <Characters>0</Characters>
  <Application>Microsoft Office PowerPoint</Application>
  <DocSecurity>0</DocSecurity>
  <PresentationFormat>全屏显示(16:9)</PresentationFormat>
  <Lines>0</Lines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 Unicode MS</vt:lpstr>
      <vt:lpstr>MicrosoftYaHei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直线与三角形的交点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172</cp:revision>
  <dcterms:created xsi:type="dcterms:W3CDTF">2014-10-20T05:47:00Z</dcterms:created>
  <dcterms:modified xsi:type="dcterms:W3CDTF">2017-10-09T14:34:56Z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