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4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平面的交点或交线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的法线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[0 1 −1]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且过原点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:0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+0=0⟹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16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的法线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[0 1 −1]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且过原点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:0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+0=0⟹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96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三个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三个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99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两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7493EA2-3F4D-41F3-8230-CE81ABFA2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4" y="1606389"/>
            <a:ext cx="4197344" cy="29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8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两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相较于一条直线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:</a:t>
                </a: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7493EA2-3F4D-41F3-8230-CE81ABFA2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4" y="1606389"/>
            <a:ext cx="4197344" cy="29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493EA2-3F4D-41F3-8230-CE81ABFA2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4" y="1606389"/>
            <a:ext cx="4197344" cy="290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考虑第三个平面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，它的法线为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，且过原点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0,0,0</m:t>
                        </m:r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那么该三平面的交点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上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4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06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6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40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的法线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[0 1 −1]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且过原点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:0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+0=0⟹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9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Pages>0</Pages>
  <Words>525</Words>
  <Characters>0</Characters>
  <Application>Microsoft Office PowerPoint</Application>
  <DocSecurity>0</DocSecurity>
  <PresentationFormat>全屏显示(16:9)</PresentationFormat>
  <Lines>0</Lines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平面的交点</vt:lpstr>
      <vt:lpstr>平面的交点</vt:lpstr>
      <vt:lpstr>平面的交线</vt:lpstr>
      <vt:lpstr>平面的交线</vt:lpstr>
      <vt:lpstr>平面的交线</vt:lpstr>
      <vt:lpstr>平面的交线</vt:lpstr>
      <vt:lpstr>平面的交线</vt:lpstr>
      <vt:lpstr>平面的交线</vt:lpstr>
      <vt:lpstr>平面的交线</vt:lpstr>
      <vt:lpstr>平面的交线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170</cp:revision>
  <dcterms:created xsi:type="dcterms:W3CDTF">2014-10-20T05:47:00Z</dcterms:created>
  <dcterms:modified xsi:type="dcterms:W3CDTF">2017-10-09T14:35:49Z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