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2" r:id="rId13"/>
    <p:sldId id="288" r:id="rId14"/>
    <p:sldId id="289" r:id="rId15"/>
    <p:sldId id="290" r:id="rId16"/>
    <p:sldId id="291" r:id="rId17"/>
    <p:sldId id="294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线性变换矩阵的列向量代表新坐标系的向量基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在新坐标系下的坐标乘以线性变换矩阵，可以得到线性变换前的坐标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68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2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7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2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8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5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0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7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Pages>0</Pages>
  <Words>833</Words>
  <Characters>0</Characters>
  <Application>Microsoft Office PowerPoint</Application>
  <DocSecurity>0</DocSecurity>
  <PresentationFormat>全屏显示(16:9)</PresentationFormat>
  <Lines>0</Lines>
  <Paragraphs>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158</cp:revision>
  <dcterms:created xsi:type="dcterms:W3CDTF">2014-10-20T05:47:00Z</dcterms:created>
  <dcterms:modified xsi:type="dcterms:W3CDTF">2017-10-09T14:39:01Z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