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0" r:id="rId2"/>
    <p:sldId id="279" r:id="rId3"/>
    <p:sldId id="28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1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在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中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的坐标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BE2351-2080-483F-A6FE-BF417781A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0" y="2079078"/>
            <a:ext cx="2425806" cy="20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=0.5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ABE2351-2080-483F-A6FE-BF417781A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0" y="2079078"/>
            <a:ext cx="2425806" cy="20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6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92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26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33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17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55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0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39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3143</TotalTime>
  <Pages>0</Pages>
  <Words>761</Words>
  <Characters>0</Characters>
  <Application>Microsoft Office PowerPoint</Application>
  <DocSecurity>0</DocSecurity>
  <PresentationFormat>全屏显示(16:9)</PresentationFormat>
  <Lines>0</Lines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189</cp:revision>
  <dcterms:created xsi:type="dcterms:W3CDTF">2014-10-20T05:47:00Z</dcterms:created>
  <dcterms:modified xsi:type="dcterms:W3CDTF">2017-10-09T14:40:03Z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