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65" r:id="rId4"/>
    <p:sldId id="264" r:id="rId5"/>
    <p:sldId id="261" r:id="rId6"/>
    <p:sldId id="260" r:id="rId7"/>
    <p:sldId id="262" r:id="rId8"/>
    <p:sldId id="266" r:id="rId9"/>
    <p:sldId id="263" r:id="rId10"/>
    <p:sldId id="268" r:id="rId11"/>
    <p:sldId id="267" r:id="rId12"/>
    <p:sldId id="269" r:id="rId13"/>
    <p:sldId id="271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四元数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恒等乘法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=(1,0,0,0)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1,0,0,0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逆运算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1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逆运算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1,−1,−2,−1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1,1,2,1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1,−1,−2,−1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1,0,0,0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98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复数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𝑍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𝐼𝑅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复数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𝑍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𝐼𝑅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8B6ED3B-ABBE-451C-BF12-A0F9C32C0A54}"/>
              </a:ext>
            </a:extLst>
          </p:cNvPr>
          <p:cNvSpPr/>
          <p:nvPr/>
        </p:nvSpPr>
        <p:spPr>
          <a:xfrm>
            <a:off x="2411820" y="23557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微软雅黑 Light" panose="020B0502040204020203" pitchFamily="34" charset="-122"/>
                <a:sym typeface="Calibri" panose="020F0502020204030204" pitchFamily="34" charset="0"/>
              </a:rPr>
              <a:t>实部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89051-B3AC-44FE-AD89-47F8AC90FB8C}"/>
              </a:ext>
            </a:extLst>
          </p:cNvPr>
          <p:cNvSpPr/>
          <p:nvPr/>
        </p:nvSpPr>
        <p:spPr>
          <a:xfrm>
            <a:off x="3131880" y="23557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微软雅黑 Light" panose="020B0502040204020203" pitchFamily="34" charset="-122"/>
                <a:sym typeface="Calibri" panose="020F0502020204030204" pitchFamily="34" charset="0"/>
              </a:rPr>
              <a:t>虚部</a:t>
            </a:r>
          </a:p>
        </p:txBody>
      </p:sp>
    </p:spTree>
    <p:extLst>
      <p:ext uri="{BB962C8B-B14F-4D97-AF65-F5344CB8AC3E}">
        <p14:creationId xmlns:p14="http://schemas.microsoft.com/office/powerpoint/2010/main" val="87041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由一些列复数产生</a:t>
                </a:r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𝑖𝑥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𝑗𝑦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𝑘𝑧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𝐼𝑅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𝑖𝑗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𝑘𝑗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19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加减法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±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四元数间的乘法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36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四元数的表示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表示为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89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四元数的表示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𝑖𝑥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表示为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)</a:t>
                </a:r>
              </a:p>
              <a:p>
                <a:pPr marL="457200" indent="-457200" eaLnBrk="1" hangingPunct="1">
                  <a:lnSpc>
                    <a:spcPct val="150000"/>
                  </a:lnSpc>
                  <a:buAutoNum type="alphaLcParenBoth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四元数的运算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恒等乘法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=(1,0,0,0)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Pages>0</Pages>
  <Words>437</Words>
  <Characters>0</Characters>
  <Application>Microsoft Office PowerPoint</Application>
  <DocSecurity>0</DocSecurity>
  <PresentationFormat>全屏显示(16:9)</PresentationFormat>
  <Lines>0</Lines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四元数</vt:lpstr>
      <vt:lpstr>四元数</vt:lpstr>
      <vt:lpstr>四元数</vt:lpstr>
      <vt:lpstr>四元数的运算</vt:lpstr>
      <vt:lpstr>四元数的运算</vt:lpstr>
      <vt:lpstr>四元数的运算</vt:lpstr>
      <vt:lpstr>四元数的运算</vt:lpstr>
      <vt:lpstr>四元数的运算</vt:lpstr>
      <vt:lpstr>四元数的运算</vt:lpstr>
      <vt:lpstr>四元数的运算</vt:lpstr>
      <vt:lpstr>四元数的运算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186</cp:revision>
  <dcterms:created xsi:type="dcterms:W3CDTF">2014-10-20T05:47:00Z</dcterms:created>
  <dcterms:modified xsi:type="dcterms:W3CDTF">2017-10-09T14:42:22Z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