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4" r:id="rId2"/>
    <p:sldId id="257" r:id="rId3"/>
    <p:sldId id="281" r:id="rId4"/>
    <p:sldId id="282" r:id="rId5"/>
    <p:sldId id="283" r:id="rId6"/>
    <p:sldId id="285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计算机图形学基础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课程总结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向量</a:t>
            </a:r>
            <a:endParaRPr lang="en-US" altLang="zh-CN" sz="18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向量运算（基本运算、投影、内积、外积、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…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向量空间（线性组合、向量基、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…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矩阵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矩阵运算（基本运算、乘法、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…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四个基本空间（行空间、零空间、列空间、左零空间）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逆矩阵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行列式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0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仿射空间</a:t>
            </a:r>
            <a:endParaRPr lang="en-US" altLang="zh-CN" sz="18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齐次坐标系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直线、平面</a:t>
            </a:r>
            <a:endParaRPr lang="en-US" altLang="zh-CN" sz="20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仿射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变换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刚体变换</a:t>
            </a:r>
            <a:endParaRPr lang="en-US" altLang="zh-CN" sz="18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四元数</a:t>
            </a:r>
            <a:endParaRPr lang="en-US" altLang="zh-CN" sz="18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12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实践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GPlane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80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后续课程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光线追踪的理论和实践（面向对象的方法）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计算机图形学管线与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虚幻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引擎入门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75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3228</TotalTime>
  <Pages>0</Pages>
  <Words>117</Words>
  <Characters>0</Characters>
  <Application>Microsoft Office PowerPoint</Application>
  <DocSecurity>0</DocSecurity>
  <PresentationFormat>全屏显示(16:9)</PresentationFormat>
  <Lines>0</Lines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内容</vt:lpstr>
      <vt:lpstr>内容</vt:lpstr>
      <vt:lpstr>C++实践</vt:lpstr>
      <vt:lpstr>后续课程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209</cp:revision>
  <dcterms:created xsi:type="dcterms:W3CDTF">2014-10-20T05:47:00Z</dcterms:created>
  <dcterms:modified xsi:type="dcterms:W3CDTF">2017-10-09T14:43:27Z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