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60" r:id="rId3"/>
    <p:sldId id="261" r:id="rId4"/>
    <p:sldId id="263" r:id="rId5"/>
    <p:sldId id="265" r:id="rId6"/>
    <p:sldId id="267" r:id="rId7"/>
    <p:sldId id="268" r:id="rId8"/>
    <p:sldId id="269" r:id="rId9"/>
    <p:sldId id="270" r:id="rId10"/>
    <p:sldId id="266" r:id="rId11"/>
    <p:sldId id="272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矩阵的行阶梯形式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leading 1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上、下的元素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通过基本行变换变为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5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490F51-B1FB-424C-91AC-4C4E3C204269}"/>
              </a:ext>
            </a:extLst>
          </p:cNvPr>
          <p:cNvSpPr/>
          <p:nvPr/>
        </p:nvSpPr>
        <p:spPr bwMode="auto">
          <a:xfrm>
            <a:off x="198544" y="28646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F24A0EE-9CE4-4446-8921-7FA172C126AD}"/>
              </a:ext>
            </a:extLst>
          </p:cNvPr>
          <p:cNvSpPr/>
          <p:nvPr/>
        </p:nvSpPr>
        <p:spPr bwMode="auto">
          <a:xfrm>
            <a:off x="2675788" y="2307143"/>
            <a:ext cx="2472260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Next Iteration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B175BD-6AD7-473E-BD42-D3059C6D3C7A}"/>
                  </a:ext>
                </a:extLst>
              </p:cNvPr>
              <p:cNvSpPr/>
              <p:nvPr/>
            </p:nvSpPr>
            <p:spPr>
              <a:xfrm>
                <a:off x="5220054" y="1721191"/>
                <a:ext cx="2811667" cy="1738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B175BD-6AD7-473E-BD42-D3059C6D3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54" y="1721191"/>
                <a:ext cx="2811667" cy="173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6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矩阵的行阶梯形式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行阶梯形式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最小行阶梯形式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矩阵的行阶梯形式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7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A91B44-8836-43AD-9A34-ED5635B564B1}"/>
              </a:ext>
            </a:extLst>
          </p:cNvPr>
          <p:cNvSpPr/>
          <p:nvPr/>
        </p:nvSpPr>
        <p:spPr bwMode="auto">
          <a:xfrm>
            <a:off x="198544" y="1582576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4FF8FB-7E07-4F50-876E-218CC6EA7C24}"/>
              </a:ext>
            </a:extLst>
          </p:cNvPr>
          <p:cNvSpPr/>
          <p:nvPr/>
        </p:nvSpPr>
        <p:spPr>
          <a:xfrm>
            <a:off x="4139964" y="1261017"/>
            <a:ext cx="4654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最大值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==0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？*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shift++;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列数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++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--;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行数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--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continue;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进入到下一列，上一行开始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1C6826-7C03-4E8E-968E-68505A6A2053}"/>
              </a:ext>
            </a:extLst>
          </p:cNvPr>
          <p:cNvSpPr/>
          <p:nvPr/>
        </p:nvSpPr>
        <p:spPr bwMode="auto">
          <a:xfrm>
            <a:off x="2675788" y="1348397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1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A91B44-8836-43AD-9A34-ED5635B564B1}"/>
              </a:ext>
            </a:extLst>
          </p:cNvPr>
          <p:cNvSpPr/>
          <p:nvPr/>
        </p:nvSpPr>
        <p:spPr bwMode="auto">
          <a:xfrm>
            <a:off x="198544" y="1582576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4FF8FB-7E07-4F50-876E-218CC6EA7C24}"/>
              </a:ext>
            </a:extLst>
          </p:cNvPr>
          <p:cNvSpPr/>
          <p:nvPr/>
        </p:nvSpPr>
        <p:spPr>
          <a:xfrm>
            <a:off x="4139964" y="1261017"/>
            <a:ext cx="4654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最大值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==0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？*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shift++;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列数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++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--;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行数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--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continue;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进入到下一列，上一行开始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6580C7-90E6-4FFA-9D0E-04F55ED0A208}"/>
              </a:ext>
            </a:extLst>
          </p:cNvPr>
          <p:cNvSpPr/>
          <p:nvPr/>
        </p:nvSpPr>
        <p:spPr bwMode="auto">
          <a:xfrm>
            <a:off x="198544" y="314779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1C6826-7C03-4E8E-968E-68505A6A2053}"/>
              </a:ext>
            </a:extLst>
          </p:cNvPr>
          <p:cNvSpPr/>
          <p:nvPr/>
        </p:nvSpPr>
        <p:spPr bwMode="auto">
          <a:xfrm>
            <a:off x="2675788" y="1348397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12FF7CA-2AAD-4146-9024-7380B62E29EC}"/>
              </a:ext>
            </a:extLst>
          </p:cNvPr>
          <p:cNvSpPr/>
          <p:nvPr/>
        </p:nvSpPr>
        <p:spPr bwMode="auto">
          <a:xfrm>
            <a:off x="2675788" y="3040762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0F60C-03F8-4DB1-96CC-9AB17892ACA7}"/>
              </a:ext>
            </a:extLst>
          </p:cNvPr>
          <p:cNvSpPr/>
          <p:nvPr/>
        </p:nvSpPr>
        <p:spPr>
          <a:xfrm>
            <a:off x="4139964" y="2862199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!=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包含最大值的行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ExchangeRows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/*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最大值所在行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2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找到该列中最大值所在的行和列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A91B44-8836-43AD-9A34-ED5635B564B1}"/>
              </a:ext>
            </a:extLst>
          </p:cNvPr>
          <p:cNvSpPr/>
          <p:nvPr/>
        </p:nvSpPr>
        <p:spPr bwMode="auto">
          <a:xfrm>
            <a:off x="198544" y="1582576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4FF8FB-7E07-4F50-876E-218CC6EA7C24}"/>
              </a:ext>
            </a:extLst>
          </p:cNvPr>
          <p:cNvSpPr/>
          <p:nvPr/>
        </p:nvSpPr>
        <p:spPr>
          <a:xfrm>
            <a:off x="4139964" y="1261017"/>
            <a:ext cx="46544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最大值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==0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？*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shift++;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列数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++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--;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行数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--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continue;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进入到下一列，上一行开始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6580C7-90E6-4FFA-9D0E-04F55ED0A208}"/>
              </a:ext>
            </a:extLst>
          </p:cNvPr>
          <p:cNvSpPr/>
          <p:nvPr/>
        </p:nvSpPr>
        <p:spPr bwMode="auto">
          <a:xfrm>
            <a:off x="198544" y="314779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1C6826-7C03-4E8E-968E-68505A6A2053}"/>
              </a:ext>
            </a:extLst>
          </p:cNvPr>
          <p:cNvSpPr/>
          <p:nvPr/>
        </p:nvSpPr>
        <p:spPr bwMode="auto">
          <a:xfrm>
            <a:off x="2675788" y="1348397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12FF7CA-2AAD-4146-9024-7380B62E29EC}"/>
              </a:ext>
            </a:extLst>
          </p:cNvPr>
          <p:cNvSpPr/>
          <p:nvPr/>
        </p:nvSpPr>
        <p:spPr bwMode="auto">
          <a:xfrm>
            <a:off x="2675788" y="3040762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3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0F60C-03F8-4DB1-96CC-9AB17892ACA7}"/>
              </a:ext>
            </a:extLst>
          </p:cNvPr>
          <p:cNvSpPr/>
          <p:nvPr/>
        </p:nvSpPr>
        <p:spPr>
          <a:xfrm>
            <a:off x="4139964" y="2862199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!=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包含最大值的行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ExchangeRows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*当前行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/*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最大值所在行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CD715F-C94D-459F-978B-890AB782DFDC}"/>
              </a:ext>
            </a:extLst>
          </p:cNvPr>
          <p:cNvSpPr/>
          <p:nvPr/>
        </p:nvSpPr>
        <p:spPr bwMode="auto">
          <a:xfrm>
            <a:off x="2669935" y="4166093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4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B72874-C2CC-4487-B6E8-C1AE4294C429}"/>
              </a:ext>
            </a:extLst>
          </p:cNvPr>
          <p:cNvSpPr/>
          <p:nvPr/>
        </p:nvSpPr>
        <p:spPr>
          <a:xfrm>
            <a:off x="4149456" y="4021924"/>
            <a:ext cx="4654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*最大值所在行的每个元素*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除以最大值，找到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leading 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" y="123546"/>
                <a:ext cx="8930010" cy="4934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2A8B631-327E-44CD-A354-A60A44185F8B}"/>
              </a:ext>
            </a:extLst>
          </p:cNvPr>
          <p:cNvSpPr/>
          <p:nvPr/>
        </p:nvSpPr>
        <p:spPr>
          <a:xfrm>
            <a:off x="4139964" y="106400"/>
            <a:ext cx="46544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* 列元素中循环 *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leading 1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上、下的元素</a:t>
            </a:r>
            <a:endParaRPr lang="en-US" altLang="zh-CN" sz="1400" dirty="0">
              <a:solidFill>
                <a:srgbClr val="008000"/>
              </a:solidFill>
              <a:latin typeface="Consolas" panose="020B0609020204030204" pitchFamily="49" charset="0"/>
              <a:cs typeface="Tahoma" panose="020B0604030504040204" pitchFamily="34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    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通过基本行变换变为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  <a:cs typeface="Tahoma" panose="020B0604030504040204" pitchFamily="34" charset="0"/>
              </a:rPr>
              <a:t>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0EB8645-B64D-42E3-A3F0-A893CD15F15D}"/>
              </a:ext>
            </a:extLst>
          </p:cNvPr>
          <p:cNvSpPr/>
          <p:nvPr/>
        </p:nvSpPr>
        <p:spPr bwMode="auto">
          <a:xfrm>
            <a:off x="2675788" y="339564"/>
            <a:ext cx="1104146" cy="567034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5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490F51-B1FB-424C-91AC-4C4E3C204269}"/>
              </a:ext>
            </a:extLst>
          </p:cNvPr>
          <p:cNvSpPr/>
          <p:nvPr/>
        </p:nvSpPr>
        <p:spPr bwMode="auto">
          <a:xfrm>
            <a:off x="198544" y="286468"/>
            <a:ext cx="269114" cy="26911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5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Pages>0</Pages>
  <Words>431</Words>
  <Characters>0</Characters>
  <Application>Microsoft Office PowerPoint</Application>
  <DocSecurity>0</DocSecurity>
  <PresentationFormat>全屏显示(16:9)</PresentationFormat>
  <Lines>0</Lines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Tahoma</vt:lpstr>
      <vt:lpstr>Office 主题​​</vt:lpstr>
      <vt:lpstr>PowerPoint 演示文稿</vt:lpstr>
      <vt:lpstr>矩阵的行阶梯形式</vt:lpstr>
      <vt:lpstr>矩阵的行阶梯形式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125</cp:revision>
  <dcterms:created xsi:type="dcterms:W3CDTF">2014-10-20T05:47:00Z</dcterms:created>
  <dcterms:modified xsi:type="dcterms:W3CDTF">2017-10-09T14:45:19Z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