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8" r:id="rId2"/>
    <p:sldId id="260" r:id="rId3"/>
    <p:sldId id="257" r:id="rId4"/>
    <p:sldId id="261" r:id="rId5"/>
    <p:sldId id="262" r:id="rId6"/>
    <p:sldId id="266" r:id="rId7"/>
    <p:sldId id="263" r:id="rId8"/>
    <p:sldId id="264" r:id="rId9"/>
    <p:sldId id="267" r:id="rId10"/>
    <p:sldId id="268" r:id="rId11"/>
    <p:sldId id="271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6" r:id="rId30"/>
    <p:sldId id="289" r:id="rId3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59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43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[5]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68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32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[5]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32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cout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SetIdentity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SetZeros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0808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SetRowVec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SetColVec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GetRowVec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GetColVec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70537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ExchangeRows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ExchangeCols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GetRowNum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GetColNum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IsSquare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822880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form_arr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Rank(…)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Nullity(…)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SetTranspose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4469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GLine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析构函数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GLine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operator=(…)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GPoint3 operator();</a:t>
            </a:r>
          </a:p>
        </p:txBody>
      </p:sp>
    </p:spTree>
    <p:extLst>
      <p:ext uri="{BB962C8B-B14F-4D97-AF65-F5344CB8AC3E}">
        <p14:creationId xmlns:p14="http://schemas.microsoft.com/office/powerpoint/2010/main" val="154758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GMath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向量间的加减法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向量与常量间的乘除法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06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GLine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SetPt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SetDir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GetPt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GetDir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72219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GLine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点到直线的距离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Dist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32B10A5-9AF5-44B5-82C0-01E55C84D300}"/>
              </a:ext>
            </a:extLst>
          </p:cNvPr>
          <p:cNvCxnSpPr/>
          <p:nvPr/>
        </p:nvCxnSpPr>
        <p:spPr bwMode="auto">
          <a:xfrm flipV="1">
            <a:off x="4878082" y="2206208"/>
            <a:ext cx="2448204" cy="720060"/>
          </a:xfrm>
          <a:prstGeom prst="line">
            <a:avLst/>
          </a:prstGeom>
          <a:ln w="28575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FE816D1-CF5B-47B0-B17D-1AECE99A9ED9}"/>
              </a:ext>
            </a:extLst>
          </p:cNvPr>
          <p:cNvCxnSpPr>
            <a:cxnSpLocks/>
          </p:cNvCxnSpPr>
          <p:nvPr/>
        </p:nvCxnSpPr>
        <p:spPr bwMode="auto">
          <a:xfrm>
            <a:off x="6184735" y="1923379"/>
            <a:ext cx="205473" cy="57085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95D95B5-017E-4DE5-B40E-E5ADE80A1896}"/>
              </a:ext>
            </a:extLst>
          </p:cNvPr>
          <p:cNvCxnSpPr>
            <a:cxnSpLocks/>
            <a:stCxn id="5" idx="7"/>
            <a:endCxn id="11" idx="3"/>
          </p:cNvCxnSpPr>
          <p:nvPr/>
        </p:nvCxnSpPr>
        <p:spPr bwMode="auto">
          <a:xfrm flipH="1">
            <a:off x="5392669" y="1928729"/>
            <a:ext cx="828462" cy="86311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CD851F5E-64AE-4A16-90E5-8B19E1A8A391}"/>
              </a:ext>
            </a:extLst>
          </p:cNvPr>
          <p:cNvSpPr/>
          <p:nvPr/>
        </p:nvSpPr>
        <p:spPr bwMode="auto">
          <a:xfrm>
            <a:off x="6159670" y="1918184"/>
            <a:ext cx="72006" cy="72006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DECF8DE-577B-4A81-AA07-A4B16DDF2BEB}"/>
              </a:ext>
            </a:extLst>
          </p:cNvPr>
          <p:cNvSpPr/>
          <p:nvPr/>
        </p:nvSpPr>
        <p:spPr bwMode="auto">
          <a:xfrm>
            <a:off x="5382124" y="2730380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EA95C1F-8D57-47BD-A656-4B04EDAA6742}"/>
              </a:ext>
            </a:extLst>
          </p:cNvPr>
          <p:cNvCxnSpPr>
            <a:cxnSpLocks/>
          </p:cNvCxnSpPr>
          <p:nvPr/>
        </p:nvCxnSpPr>
        <p:spPr bwMode="auto">
          <a:xfrm flipV="1">
            <a:off x="5443585" y="2590581"/>
            <a:ext cx="586593" cy="172636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082815-4A8C-40B3-BA43-C0CACDF6CE63}"/>
                  </a:ext>
                </a:extLst>
              </p:cNvPr>
              <p:cNvSpPr txBox="1"/>
              <p:nvPr/>
            </p:nvSpPr>
            <p:spPr>
              <a:xfrm>
                <a:off x="5345994" y="2730860"/>
                <a:ext cx="19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082815-4A8C-40B3-BA43-C0CACDF6C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994" y="2730860"/>
                <a:ext cx="195182" cy="276999"/>
              </a:xfrm>
              <a:prstGeom prst="rect">
                <a:avLst/>
              </a:prstGeom>
              <a:blipFill>
                <a:blip r:embed="rId3"/>
                <a:stretch>
                  <a:fillRect l="-28125" r="-25000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00DB1E9-2687-4D44-8186-5F37B3AD984F}"/>
                  </a:ext>
                </a:extLst>
              </p:cNvPr>
              <p:cNvSpPr txBox="1"/>
              <p:nvPr/>
            </p:nvSpPr>
            <p:spPr>
              <a:xfrm>
                <a:off x="5880966" y="2624717"/>
                <a:ext cx="195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00DB1E9-2687-4D44-8186-5F37B3AD9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966" y="2624717"/>
                <a:ext cx="195887" cy="276999"/>
              </a:xfrm>
              <a:prstGeom prst="rect">
                <a:avLst/>
              </a:prstGeom>
              <a:blipFill>
                <a:blip r:embed="rId4"/>
                <a:stretch>
                  <a:fillRect l="-15625" r="-12500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B94D97-929F-4E94-AFED-9B785CEFF09F}"/>
                  </a:ext>
                </a:extLst>
              </p:cNvPr>
              <p:cNvSpPr txBox="1"/>
              <p:nvPr/>
            </p:nvSpPr>
            <p:spPr>
              <a:xfrm>
                <a:off x="7412106" y="1990961"/>
                <a:ext cx="1362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𝑣𝑡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B94D97-929F-4E94-AFED-9B785CEFF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106" y="1990961"/>
                <a:ext cx="1362361" cy="276999"/>
              </a:xfrm>
              <a:prstGeom prst="rect">
                <a:avLst/>
              </a:prstGeom>
              <a:blipFill>
                <a:blip r:embed="rId5"/>
                <a:stretch>
                  <a:fillRect l="-3587" r="-2691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81412C1-2622-42CE-BB09-FDB0B0CF2D33}"/>
                  </a:ext>
                </a:extLst>
              </p:cNvPr>
              <p:cNvSpPr txBox="1"/>
              <p:nvPr/>
            </p:nvSpPr>
            <p:spPr>
              <a:xfrm>
                <a:off x="6084126" y="1563666"/>
                <a:ext cx="196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81412C1-2622-42CE-BB09-FDB0B0CF2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26" y="1563666"/>
                <a:ext cx="196144" cy="276999"/>
              </a:xfrm>
              <a:prstGeom prst="rect">
                <a:avLst/>
              </a:prstGeom>
              <a:blipFill>
                <a:blip r:embed="rId6"/>
                <a:stretch>
                  <a:fillRect l="-28125" r="-21875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A2F78F4-8D0B-4737-ACC4-7CBBFA5E63E5}"/>
                  </a:ext>
                </a:extLst>
              </p:cNvPr>
              <p:cNvSpPr txBox="1"/>
              <p:nvPr/>
            </p:nvSpPr>
            <p:spPr>
              <a:xfrm>
                <a:off x="5148048" y="3454473"/>
                <a:ext cx="3273012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𝑝𝑟𝑜𝑗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A2F78F4-8D0B-4737-ACC4-7CBBFA5E6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48" y="3454473"/>
                <a:ext cx="3273012" cy="3913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9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GPlane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Operator =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GetNormal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点到平面距离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56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(float w, float x, float y, float z)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copy)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(GVector3 axis, float theta, bool radian)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&amp;operator=(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0616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operator +=(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operator -=(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operator *=(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885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operator *=(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float&amp; s);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operator /=(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float&amp; s);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operator+()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-()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49129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+(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-(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*(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*(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float&amp; s)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/(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float&amp; s)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461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friend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*(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 &amp;s,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&amp;Set(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 w, 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 x, 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 y, 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 z);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&amp;Set(float *q, bool 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invOrder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false);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friend 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ostream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&amp;operator &lt;&lt;(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ostream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os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&amp;q);</a:t>
            </a: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996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bool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IsUnitQuater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bool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IsIdentity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Friend float norm(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&amp;q);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friend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inv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&amp;q);</a:t>
            </a:r>
          </a:p>
        </p:txBody>
      </p:sp>
    </p:spTree>
    <p:extLst>
      <p:ext uri="{BB962C8B-B14F-4D97-AF65-F5344CB8AC3E}">
        <p14:creationId xmlns:p14="http://schemas.microsoft.com/office/powerpoint/2010/main" val="1567199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&amp;Normalize();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SetIdentity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SetConjugate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SetInverse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8219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向量的方向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向量的内积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向量的投影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向量的外积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4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53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可变参数构造函数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va_list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va_start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va_arg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va_end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555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矩阵和常量乘法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95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02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矩阵乘法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列数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𝑁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列数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44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</TotalTime>
  <Pages>0</Pages>
  <Words>991</Words>
  <Characters>0</Characters>
  <Application>Microsoft Office PowerPoint</Application>
  <DocSecurity>0</DocSecurity>
  <PresentationFormat>全屏显示(16:9)</PresentationFormat>
  <Lines>0</Lines>
  <Paragraphs>164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113</cp:revision>
  <dcterms:created xsi:type="dcterms:W3CDTF">2014-10-20T05:47:00Z</dcterms:created>
  <dcterms:modified xsi:type="dcterms:W3CDTF">2017-10-09T14:44:30Z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