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练习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向量的加减法与标量运算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向量间的加减运算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向量与标量的乘除运算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Pages>0</Pages>
  <Words>175</Words>
  <Characters>0</Characters>
  <Application>Microsoft Office PowerPoint</Application>
  <DocSecurity>0</DocSecurity>
  <PresentationFormat>全屏显示(16:9)</PresentationFormat>
  <Lines>0</Lines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向量的加减法与标量运算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24</cp:revision>
  <dcterms:created xsi:type="dcterms:W3CDTF">2014-10-20T05:47:00Z</dcterms:created>
  <dcterms:modified xsi:type="dcterms:W3CDTF">2017-08-09T05:53:48Z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