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9" r:id="rId13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156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矩阵以及性质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𝐹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𝐺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𝐻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的矩阵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</m:oMath>
                </a14:m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lvl="1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𝐺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𝐺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𝐹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lvl="1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𝐹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𝐺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𝐻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𝐺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lvl="1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𝐹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𝑎𝑏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𝐹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lvl="1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𝐹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𝐺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𝑎𝐺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lvl="1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𝑏𝐹</m:t>
                      </m:r>
                    </m:oMath>
                  </m:oMathPara>
                </a14:m>
                <a:br>
                  <a:rPr lang="en-US" altLang="zh-CN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94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4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𝐹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𝑝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的矩阵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𝐺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zh-CN" altLang="en-US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矩阵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𝐻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𝑚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的矩阵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</m:oMath>
                </a14:m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lvl="1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𝐹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𝐺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𝐹𝐺</m:t>
                          </m:r>
                        </m:e>
                      </m:d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457200" lvl="1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𝐹𝐺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𝐻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𝐺𝐻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lvl="1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𝐹𝐺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𝐺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𝐹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br>
                  <a:rPr lang="en-US" altLang="zh-CN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𝐴𝐵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800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的矩阵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是一个包含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行和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列数据的集合，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时，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称为平方矩阵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是一个平方矩阵，当元素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𝑖𝑗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=0,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𝑖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称为对角矩阵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sz="2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10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的矩阵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，那么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称为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转置</a:t>
                </a: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sz="2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51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矩阵的标量乘法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的矩阵</a:t>
                </a: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,2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2=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3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矩阵的加减法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𝐵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的矩阵</a:t>
                </a: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CN" sz="20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𝑚𝑛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29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矩阵的乘法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4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24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𝑟</m:t>
                    </m:r>
                    <m:r>
                      <a:rPr lang="zh-CN" altLang="en-US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矩阵</m:t>
                    </m:r>
                    <m:r>
                      <a:rPr lang="zh-CN" altLang="en-US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，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𝐵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𝑟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的矩阵</a:t>
                </a: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𝑖𝑗</m:t>
                        </m:r>
                      </m:sub>
                    </m:sSub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是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的第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个元素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04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矩阵的乘法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428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的矩阵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，如果</a:t>
                </a: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sz="2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称为单位矩阵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24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58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</TotalTime>
  <Pages>0</Pages>
  <Words>473</Words>
  <Characters>0</Characters>
  <Application>Microsoft Office PowerPoint</Application>
  <DocSecurity>0</DocSecurity>
  <PresentationFormat>全屏显示(16:9)</PresentationFormat>
  <Lines>0</Lines>
  <Paragraphs>62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定义1</vt:lpstr>
      <vt:lpstr>定义2</vt:lpstr>
      <vt:lpstr>定义3</vt:lpstr>
      <vt:lpstr>矩阵的标量乘法</vt:lpstr>
      <vt:lpstr>矩阵的加减法</vt:lpstr>
      <vt:lpstr>矩阵的乘法</vt:lpstr>
      <vt:lpstr>矩阵的乘法</vt:lpstr>
      <vt:lpstr>定义4</vt:lpstr>
      <vt:lpstr>定理1</vt:lpstr>
      <vt:lpstr>定理2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48</cp:revision>
  <dcterms:created xsi:type="dcterms:W3CDTF">2014-10-20T05:47:00Z</dcterms:created>
  <dcterms:modified xsi:type="dcterms:W3CDTF">2017-08-10T01:44:59Z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