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矩阵以及性质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𝑎𝐺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𝑏𝐹</m:t>
                      </m:r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的矩阵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𝐻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𝐹𝐺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𝐺𝐻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𝐹𝐺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b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𝐴𝐵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𝐴𝐵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80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列数据的集合，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称为平方矩阵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是一个平方矩阵，当元素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称为对角矩阵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转置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矩阵的标量乘法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,2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9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矩阵，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𝐴𝐵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个元素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称为单位矩阵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8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Pages>0</Pages>
  <Words>474</Words>
  <Characters>0</Characters>
  <Application>Microsoft Office PowerPoint</Application>
  <DocSecurity>0</DocSecurity>
  <PresentationFormat>全屏显示(16:9)</PresentationFormat>
  <Lines>0</Lines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定义1</vt:lpstr>
      <vt:lpstr>定义2</vt:lpstr>
      <vt:lpstr>定义3</vt:lpstr>
      <vt:lpstr>矩阵的标量乘法</vt:lpstr>
      <vt:lpstr>矩阵的加减法</vt:lpstr>
      <vt:lpstr>矩阵的乘法</vt:lpstr>
      <vt:lpstr>矩阵的乘法</vt:lpstr>
      <vt:lpstr>定义4</vt:lpstr>
      <vt:lpstr>定理1</vt:lpstr>
      <vt:lpstr>定理2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50</cp:revision>
  <dcterms:created xsi:type="dcterms:W3CDTF">2014-10-20T05:47:00Z</dcterms:created>
  <dcterms:modified xsi:type="dcterms:W3CDTF">2017-08-14T13:52:07Z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