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71" r:id="rId6"/>
    <p:sldId id="272" r:id="rId7"/>
    <p:sldId id="260" r:id="rId8"/>
    <p:sldId id="261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EC22D56-3073-4AC4-846A-16DDFA362A6B}"/>
              </a:ext>
            </a:extLst>
          </p:cNvPr>
          <p:cNvSpPr/>
          <p:nvPr/>
        </p:nvSpPr>
        <p:spPr>
          <a:xfrm>
            <a:off x="255583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线性方程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0DACA8-CB8A-4372-9355-C32677B378E0}"/>
              </a:ext>
            </a:extLst>
          </p:cNvPr>
          <p:cNvSpPr/>
          <p:nvPr/>
        </p:nvSpPr>
        <p:spPr>
          <a:xfrm>
            <a:off x="543607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矩阵形式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7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−3=−13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+6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EC22D56-3073-4AC4-846A-16DDFA362A6B}"/>
              </a:ext>
            </a:extLst>
          </p:cNvPr>
          <p:cNvSpPr/>
          <p:nvPr/>
        </p:nvSpPr>
        <p:spPr>
          <a:xfrm>
            <a:off x="255583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线性方程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0DACA8-CB8A-4372-9355-C32677B378E0}"/>
              </a:ext>
            </a:extLst>
          </p:cNvPr>
          <p:cNvSpPr/>
          <p:nvPr/>
        </p:nvSpPr>
        <p:spPr>
          <a:xfrm>
            <a:off x="543607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矩阵形式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AF309-46D9-4EC0-AAEE-D573992A1855}"/>
              </a:ext>
            </a:extLst>
          </p:cNvPr>
          <p:cNvSpPr/>
          <p:nvPr/>
        </p:nvSpPr>
        <p:spPr>
          <a:xfrm>
            <a:off x="4139964" y="44630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系数矩阵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A38E1B-B69F-4CB6-B502-CA28690F048B}"/>
              </a:ext>
            </a:extLst>
          </p:cNvPr>
          <p:cNvSpPr/>
          <p:nvPr/>
        </p:nvSpPr>
        <p:spPr>
          <a:xfrm>
            <a:off x="7668258" y="35078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常数向量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7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线性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系统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，那么该系统称为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齐次系统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homogeneous system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），否则称为非齐次系统（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nonhomogeneous system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是齐次系统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的平凡解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系数矩阵和常数向量组成的矩阵称为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增广矩阵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3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−3=−13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+6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=7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=−5</m:t>
                                </m:r>
                              </m:e>
                            </m:mr>
                          </m: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Pages>0</Pages>
  <Words>378</Words>
  <Characters>0</Characters>
  <Application>Microsoft Office PowerPoint</Application>
  <DocSecurity>0</DocSecurity>
  <PresentationFormat>全屏显示(16:9)</PresentationFormat>
  <Lines>0</Lines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动机</vt:lpstr>
      <vt:lpstr>动机</vt:lpstr>
      <vt:lpstr>动机</vt:lpstr>
      <vt:lpstr>动机</vt:lpstr>
      <vt:lpstr>动机</vt:lpstr>
      <vt:lpstr>定义1</vt:lpstr>
      <vt:lpstr>定义2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65</cp:revision>
  <dcterms:created xsi:type="dcterms:W3CDTF">2014-10-20T05:47:00Z</dcterms:created>
  <dcterms:modified xsi:type="dcterms:W3CDTF">2017-08-14T14:11:20Z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