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57" r:id="rId4"/>
    <p:sldId id="261" r:id="rId5"/>
    <p:sldId id="262" r:id="rId6"/>
    <p:sldId id="266" r:id="rId7"/>
    <p:sldId id="263" r:id="rId8"/>
    <p:sldId id="264" r:id="rId9"/>
    <p:sldId id="267" r:id="rId10"/>
    <p:sldId id="268" r:id="rId11"/>
    <p:sldId id="271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59" r:id="rId31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120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4F05058-8D75-47C9-84AD-F8C8455B045C}" type="datetime1">
              <a:rPr lang="zh-CN" altLang="en-US"/>
              <a:pPr>
                <a:defRPr/>
              </a:pPr>
              <a:t>2017/9/28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9BEF21D2-4AF2-4E21-B5EB-10BAA364B14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82B63C65-3478-4B8C-9C60-EA18CC25C24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21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673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90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3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68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6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436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52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9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5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736691C9-DDCA-49F7-B495-F8B24007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C++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编程实践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C9201F73-94F1-495D-9050-ACB50FD6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FB77DFCE-9043-42D7-BD57-B1A31B871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8ACB1FD7-669E-4878-A177-7A0EBF8D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BDE8A730-D279-476D-A3B2-A60703C4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8D614DD1-BBF4-4B86-95D7-98E1C330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593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b="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433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[5]</m:t>
                      </m:r>
                    </m:oMath>
                  </m:oMathPara>
                </a14:m>
                <a:endParaRPr lang="en-US" altLang="zh-CN" sz="20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684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9322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[5]</m:t>
                      </m:r>
                    </m:oMath>
                  </m:oMathPara>
                </a14:m>
                <a:endParaRPr lang="en-US" altLang="zh-CN" sz="20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328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cout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SetIdentity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SetZeros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08085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SetRowVec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SetColVec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GetRowVec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GetColVec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70537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ExchangeRows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ExchangeCols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GetRowNum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GetColNum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IsSquare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3822880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form_arr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Rank(…)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Nullity(…)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SetTranspose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44693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GLine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构造函数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析构函数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GLine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operator=(…)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GPoint3 operator();</a:t>
            </a:r>
          </a:p>
        </p:txBody>
      </p:sp>
    </p:spTree>
    <p:extLst>
      <p:ext uri="{BB962C8B-B14F-4D97-AF65-F5344CB8AC3E}">
        <p14:creationId xmlns:p14="http://schemas.microsoft.com/office/powerpoint/2010/main" val="154758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GMath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库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向量间的加减法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向量与常量间的乘除法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067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GLine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SetPt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SetDir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GetPt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GetDir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72219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GLine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点到直线的距离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Dist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32B10A5-9AF5-44B5-82C0-01E55C84D300}"/>
              </a:ext>
            </a:extLst>
          </p:cNvPr>
          <p:cNvCxnSpPr/>
          <p:nvPr/>
        </p:nvCxnSpPr>
        <p:spPr bwMode="auto">
          <a:xfrm flipV="1">
            <a:off x="4878082" y="2206208"/>
            <a:ext cx="2448204" cy="720060"/>
          </a:xfrm>
          <a:prstGeom prst="line">
            <a:avLst/>
          </a:prstGeom>
          <a:ln w="28575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FE816D1-CF5B-47B0-B17D-1AECE99A9ED9}"/>
              </a:ext>
            </a:extLst>
          </p:cNvPr>
          <p:cNvCxnSpPr>
            <a:cxnSpLocks/>
          </p:cNvCxnSpPr>
          <p:nvPr/>
        </p:nvCxnSpPr>
        <p:spPr bwMode="auto">
          <a:xfrm>
            <a:off x="6184735" y="1923379"/>
            <a:ext cx="205473" cy="57085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95D95B5-017E-4DE5-B40E-E5ADE80A1896}"/>
              </a:ext>
            </a:extLst>
          </p:cNvPr>
          <p:cNvCxnSpPr>
            <a:cxnSpLocks/>
            <a:stCxn id="5" idx="7"/>
            <a:endCxn id="11" idx="3"/>
          </p:cNvCxnSpPr>
          <p:nvPr/>
        </p:nvCxnSpPr>
        <p:spPr bwMode="auto">
          <a:xfrm flipH="1">
            <a:off x="5392669" y="1928729"/>
            <a:ext cx="828462" cy="863112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CD851F5E-64AE-4A16-90E5-8B19E1A8A391}"/>
              </a:ext>
            </a:extLst>
          </p:cNvPr>
          <p:cNvSpPr/>
          <p:nvPr/>
        </p:nvSpPr>
        <p:spPr bwMode="auto">
          <a:xfrm>
            <a:off x="6159670" y="1918184"/>
            <a:ext cx="72006" cy="72006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DECF8DE-577B-4A81-AA07-A4B16DDF2BEB}"/>
              </a:ext>
            </a:extLst>
          </p:cNvPr>
          <p:cNvSpPr/>
          <p:nvPr/>
        </p:nvSpPr>
        <p:spPr bwMode="auto">
          <a:xfrm>
            <a:off x="5382124" y="2730380"/>
            <a:ext cx="72006" cy="72006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EA95C1F-8D57-47BD-A656-4B04EDAA6742}"/>
              </a:ext>
            </a:extLst>
          </p:cNvPr>
          <p:cNvCxnSpPr>
            <a:cxnSpLocks/>
          </p:cNvCxnSpPr>
          <p:nvPr/>
        </p:nvCxnSpPr>
        <p:spPr bwMode="auto">
          <a:xfrm flipV="1">
            <a:off x="5443585" y="2590581"/>
            <a:ext cx="586593" cy="172636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6082815-4A8C-40B3-BA43-C0CACDF6CE63}"/>
                  </a:ext>
                </a:extLst>
              </p:cNvPr>
              <p:cNvSpPr txBox="1"/>
              <p:nvPr/>
            </p:nvSpPr>
            <p:spPr>
              <a:xfrm>
                <a:off x="5345994" y="2730860"/>
                <a:ext cx="1951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6082815-4A8C-40B3-BA43-C0CACDF6C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994" y="2730860"/>
                <a:ext cx="195182" cy="276999"/>
              </a:xfrm>
              <a:prstGeom prst="rect">
                <a:avLst/>
              </a:prstGeom>
              <a:blipFill>
                <a:blip r:embed="rId3"/>
                <a:stretch>
                  <a:fillRect l="-28125" r="-25000" b="-2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00DB1E9-2687-4D44-8186-5F37B3AD984F}"/>
                  </a:ext>
                </a:extLst>
              </p:cNvPr>
              <p:cNvSpPr txBox="1"/>
              <p:nvPr/>
            </p:nvSpPr>
            <p:spPr>
              <a:xfrm>
                <a:off x="5880966" y="2624717"/>
                <a:ext cx="1958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00DB1E9-2687-4D44-8186-5F37B3AD9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966" y="2624717"/>
                <a:ext cx="195887" cy="276999"/>
              </a:xfrm>
              <a:prstGeom prst="rect">
                <a:avLst/>
              </a:prstGeom>
              <a:blipFill>
                <a:blip r:embed="rId4"/>
                <a:stretch>
                  <a:fillRect l="-15625" r="-12500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AB94D97-929F-4E94-AFED-9B785CEFF09F}"/>
                  </a:ext>
                </a:extLst>
              </p:cNvPr>
              <p:cNvSpPr txBox="1"/>
              <p:nvPr/>
            </p:nvSpPr>
            <p:spPr>
              <a:xfrm>
                <a:off x="7412106" y="1990961"/>
                <a:ext cx="13623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𝑣𝑡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AB94D97-929F-4E94-AFED-9B785CEFF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106" y="1990961"/>
                <a:ext cx="1362361" cy="276999"/>
              </a:xfrm>
              <a:prstGeom prst="rect">
                <a:avLst/>
              </a:prstGeom>
              <a:blipFill>
                <a:blip r:embed="rId5"/>
                <a:stretch>
                  <a:fillRect l="-3587" r="-2691" b="-2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81412C1-2622-42CE-BB09-FDB0B0CF2D33}"/>
                  </a:ext>
                </a:extLst>
              </p:cNvPr>
              <p:cNvSpPr txBox="1"/>
              <p:nvPr/>
            </p:nvSpPr>
            <p:spPr>
              <a:xfrm>
                <a:off x="6084126" y="1563666"/>
                <a:ext cx="1961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81412C1-2622-42CE-BB09-FDB0B0CF2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26" y="1563666"/>
                <a:ext cx="196144" cy="276999"/>
              </a:xfrm>
              <a:prstGeom prst="rect">
                <a:avLst/>
              </a:prstGeom>
              <a:blipFill>
                <a:blip r:embed="rId6"/>
                <a:stretch>
                  <a:fillRect l="-28125" r="-21875" b="-2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A2F78F4-8D0B-4737-ACC4-7CBBFA5E63E5}"/>
                  </a:ext>
                </a:extLst>
              </p:cNvPr>
              <p:cNvSpPr txBox="1"/>
              <p:nvPr/>
            </p:nvSpPr>
            <p:spPr>
              <a:xfrm>
                <a:off x="5148048" y="3454473"/>
                <a:ext cx="3273012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𝑝𝑟𝑜𝑗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A2F78F4-8D0B-4737-ACC4-7CBBFA5E6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48" y="3454473"/>
                <a:ext cx="3273012" cy="3913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91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GPlane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构造函数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Operator =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GetNormal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点到平面距离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0567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(float w, float x, float y, float z)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copy)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(GVector3 axis, float theta, bool radian)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&amp;operator=(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rhs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10616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operator +=(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rhs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operator -=(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rhs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operator *=(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rhs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885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operator *=(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float&amp; s);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operator /=(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float&amp; s);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operator+()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operator -()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49129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operator +(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rhs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operator -(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rhs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operator *(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rhs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operator *(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float&amp; s)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operator /(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float&amp; s)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</a:p>
          <a:p>
            <a:pPr lvl="1"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6461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friend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operator *(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float &amp;s,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&amp;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rhs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&amp;Set(</a:t>
            </a: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float w, </a:t>
            </a: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float x, </a:t>
            </a: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float y, </a:t>
            </a: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float z);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&amp;Set(float *q, bool </a:t>
            </a: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invOrder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= false);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friend </a:t>
            </a: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ostream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&amp;operator &lt;&lt;(</a:t>
            </a: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ostream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&amp;</a:t>
            </a: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os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&amp;q);</a:t>
            </a:r>
          </a:p>
          <a:p>
            <a:pPr lvl="1"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5996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&amp;Normalize();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&amp;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SetIdentity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();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&amp;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SetConjugate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();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&amp;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SetInverse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82195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bool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IsUnitQuater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bool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IsIdentity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Friend float norm(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&amp;q);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friend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inv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&amp;q);</a:t>
            </a:r>
          </a:p>
        </p:txBody>
      </p:sp>
    </p:spTree>
    <p:extLst>
      <p:ext uri="{BB962C8B-B14F-4D97-AF65-F5344CB8AC3E}">
        <p14:creationId xmlns:p14="http://schemas.microsoft.com/office/powerpoint/2010/main" val="156719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向量的大小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向量的方向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83E22A5A-51B9-4467-B4B9-86F64AB3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BE5C8F9D-FB92-4FE2-AA09-E91256B20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5A550E93-40B1-4CA3-B718-1EE1D72F9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2656A675-2838-4DE8-A1F0-DE7DF761E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向量的内积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向量的投影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向量的外积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4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553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可变参数构造函数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va_list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va_start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va_arg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va_end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555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矩阵加减法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矩阵和常量乘法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095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矩阵乘法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4022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矩阵乘法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第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𝑖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行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第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列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第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行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与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第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列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𝑚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列数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𝑁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列数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∗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]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7445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1280</TotalTime>
  <Pages>0</Pages>
  <Words>1119</Words>
  <Characters>0</Characters>
  <Application>Microsoft Office PowerPoint</Application>
  <DocSecurity>0</DocSecurity>
  <PresentationFormat>全屏显示(16:9)</PresentationFormat>
  <Lines>0</Lines>
  <Paragraphs>176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110</cp:revision>
  <dcterms:created xsi:type="dcterms:W3CDTF">2014-10-20T05:47:00Z</dcterms:created>
  <dcterms:modified xsi:type="dcterms:W3CDTF">2017-09-28T01:19:29Z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