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5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59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四个基本矩阵空间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的行阶梯形式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向量基同样也是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向量基同样也是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中对应带有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的列向量的集合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2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(∗)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找出矩阵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四个基本空间向量基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2636213" y="1851690"/>
                <a:ext cx="3871573" cy="2060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213" y="1851690"/>
                <a:ext cx="3871573" cy="2060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17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1236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1236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26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2991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2991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5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  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                 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=−11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=−3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𝑓𝑟𝑒𝑒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𝑣𝑎𝑟𝑖𝑎𝑏𝑙𝑒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m:t>的向量基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1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2156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c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2156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98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3283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r>
                          <a:rPr lang="en-US" altLang="zh-CN" sz="2000" b="0" i="1" baseline="300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3283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02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向量基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中向量的数量称为向量空间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的维度，记为：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上面的例子中：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𝑟𝑜𝑤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𝑛𝑢𝑙𝑙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𝑐𝑜𝑙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3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𝑛𝑢𝑙𝑙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800" b="0" i="1" baseline="300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</m:oMath>
                  </m:oMathPara>
                </a14:m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36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的矩阵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𝑟𝑜𝑤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（或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𝑐𝑜𝑙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）称为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的秩，记为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𝑛𝑢𝑙𝑙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m:rPr>
                        <m:nor/>
                      </m:rPr>
                      <a: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的零化度，记为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𝑛𝑢𝑙𝑙𝑖𝑡𝑦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在上面的例子中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br>
                  <a:rPr lang="en-US" altLang="zh-CN" sz="1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</a:b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62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的矩阵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在上面例子中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4</m:t>
                      </m:r>
                    </m:oMath>
                  </m:oMathPara>
                </a14:m>
                <a:br>
                  <a:rPr lang="en-US" altLang="zh-CN" sz="2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</a:b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6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行阶梯形式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向量基：带有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c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𝑜𝑙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向量基：带有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列向量的集合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44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的行阶梯形式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，因为基本行变换不会改变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，因为基本行变换不会改变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，因为基本行变换改变了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12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10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1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9F6E20F-5A2D-41A5-80E3-F0643AD1368E}"/>
                  </a:ext>
                </a:extLst>
              </p:cNvPr>
              <p:cNvSpPr/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9F6E20F-5A2D-41A5-80E3-F0643AD13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0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D7FA87-AF9B-49B0-AC00-07CBCC3B0CEA}"/>
                  </a:ext>
                </a:extLst>
              </p:cNvPr>
              <p:cNvSpPr/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D7FA87-AF9B-49B0-AC00-07CBCC3B0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92F7134-7A7F-4E09-BAD0-F5892E72BCB6}"/>
                  </a:ext>
                </a:extLst>
              </p:cNvPr>
              <p:cNvSpPr/>
              <p:nvPr/>
            </p:nvSpPr>
            <p:spPr>
              <a:xfrm>
                <a:off x="6156132" y="3586633"/>
                <a:ext cx="1853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92F7134-7A7F-4E09-BAD0-F5892E72B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32" y="3586633"/>
                <a:ext cx="18530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25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Pages>0</Pages>
  <Words>720</Words>
  <Characters>0</Characters>
  <Application>Microsoft Office PowerPoint</Application>
  <DocSecurity>0</DocSecurity>
  <PresentationFormat>全屏显示(16:9)</PresentationFormat>
  <Lines>0</Lines>
  <Paragraphs>125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定理1</vt:lpstr>
      <vt:lpstr>定理1</vt:lpstr>
      <vt:lpstr>定理2</vt:lpstr>
      <vt:lpstr>定理2</vt:lpstr>
      <vt:lpstr>定理2</vt:lpstr>
      <vt:lpstr>定理2</vt:lpstr>
      <vt:lpstr>定理2</vt:lpstr>
      <vt:lpstr>定理2</vt:lpstr>
      <vt:lpstr>推论</vt:lpstr>
      <vt:lpstr>推论</vt:lpstr>
      <vt:lpstr>推论</vt:lpstr>
      <vt:lpstr>推论</vt:lpstr>
      <vt:lpstr>推论</vt:lpstr>
      <vt:lpstr>推论</vt:lpstr>
      <vt:lpstr>推论</vt:lpstr>
      <vt:lpstr>注意</vt:lpstr>
      <vt:lpstr>定义</vt:lpstr>
      <vt:lpstr>定理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117</cp:revision>
  <dcterms:created xsi:type="dcterms:W3CDTF">2014-10-20T05:47:00Z</dcterms:created>
  <dcterms:modified xsi:type="dcterms:W3CDTF">2017-08-15T07:14:51Z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