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77" r:id="rId4"/>
    <p:sldId id="278" r:id="rId5"/>
    <p:sldId id="280" r:id="rId6"/>
    <p:sldId id="281" r:id="rId7"/>
    <p:sldId id="279" r:id="rId8"/>
    <p:sldId id="259" r:id="rId9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3" d="100"/>
          <a:sy n="153" d="100"/>
        </p:scale>
        <p:origin x="156" y="3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2017/8/28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B1E9848E-751E-4B3D-A7EF-6C54DCF32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038" y="171450"/>
            <a:ext cx="6107112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刚体变换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EA441C0C-3E5D-4FDF-A876-649104AAE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7588" y="2097088"/>
            <a:ext cx="247015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24B7095F-E59A-4D2B-BCB8-29A41E044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3230563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58294FCF-AD8A-45BB-B856-A1E2A5893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合成刚体变换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定义：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𝑗</m:t>
                        </m:r>
                      </m:sub>
                    </m:sSub>
                    <m:r>
                      <a:rPr lang="zh-CN" altLang="en-US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：从</m:t>
                    </m:r>
                    <m:r>
                      <a:rPr lang="zh-CN" altLang="en-US" sz="24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框架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</m:e>
                    </m:d>
                    <m:r>
                      <a:rPr lang="zh-CN" altLang="en-US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到</m:t>
                    </m:r>
                    <m:r>
                      <a:rPr lang="zh-CN" altLang="en-US" sz="24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框架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{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}</m:t>
                    </m:r>
                    <m:r>
                      <a:rPr lang="zh-CN" altLang="en-US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</m:oMath>
                </a14:m>
                <a:r>
                  <a:rPr lang="zh-CN" altLang="en-US" sz="24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刚体变换</a:t>
                </a:r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𝑗</m:t>
                        </m:r>
                        <m: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𝑘</m:t>
                        </m:r>
                      </m:sub>
                    </m:sSub>
                    <m:r>
                      <a:rPr lang="zh-CN" altLang="en-US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：从框架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𝑗</m:t>
                        </m:r>
                      </m:e>
                    </m:d>
                    <m:r>
                      <a:rPr lang="zh-CN" altLang="en-US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到框架</m:t>
                    </m:r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{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𝑘</m:t>
                    </m:r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}</m:t>
                    </m:r>
                    <m:r>
                      <a:rPr lang="zh-CN" altLang="en-US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刚体变换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那么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𝑗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</m:sub>
                      </m:sSub>
                      <m:r>
                        <a:rPr lang="en-US" altLang="zh-CN" sz="24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𝑗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合成刚体变换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例：找出图中变换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1,3</m:t>
                        </m:r>
                      </m:sub>
                    </m:sSub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和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𝑌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561B5853-BC47-433F-B1E9-93AA375959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727" y="1995702"/>
            <a:ext cx="6552546" cy="302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323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合成刚体变换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1,</m:t>
                          </m:r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𝑇</m:t>
                      </m:r>
                      <m:d>
                        <m:dPr>
                          <m:ctrlP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2,1</m:t>
                          </m:r>
                        </m:e>
                      </m:d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𝑅</m:t>
                      </m:r>
                      <m:d>
                        <m:dPr>
                          <m:ctrlP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−90°</m:t>
                          </m:r>
                        </m:e>
                      </m:d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561B5853-BC47-433F-B1E9-93AA3759597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099"/>
          <a:stretch/>
        </p:blipFill>
        <p:spPr>
          <a:xfrm>
            <a:off x="5796102" y="1542112"/>
            <a:ext cx="3100624" cy="292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903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合成刚体变换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1,</m:t>
                          </m:r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𝑇</m:t>
                      </m:r>
                      <m:d>
                        <m:dPr>
                          <m:ctrlP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2,1</m:t>
                          </m:r>
                        </m:e>
                      </m:d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𝑅</m:t>
                      </m:r>
                      <m:d>
                        <m:dPr>
                          <m:ctrlP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−90°</m:t>
                          </m:r>
                        </m:e>
                      </m:d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1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𝑇</m:t>
                      </m:r>
                      <m:d>
                        <m:dPr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1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𝑅</m:t>
                      </m:r>
                      <m:d>
                        <m:dPr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90°</m:t>
                          </m:r>
                        </m:e>
                      </m:d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561B5853-BC47-433F-B1E9-93AA3759597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099"/>
          <a:stretch/>
        </p:blipFill>
        <p:spPr>
          <a:xfrm>
            <a:off x="5796102" y="1542112"/>
            <a:ext cx="3100624" cy="292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189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合成刚体变换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1,</m:t>
                          </m:r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𝑇</m:t>
                      </m:r>
                      <m:d>
                        <m:dPr>
                          <m:ctrlP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2,1</m:t>
                          </m:r>
                        </m:e>
                      </m:d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𝑅</m:t>
                      </m:r>
                      <m:d>
                        <m:dPr>
                          <m:ctrlP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−90°</m:t>
                          </m:r>
                        </m:e>
                      </m:d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1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𝑇</m:t>
                      </m:r>
                      <m:d>
                        <m:dPr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1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𝑅</m:t>
                      </m:r>
                      <m:d>
                        <m:dPr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90°</m:t>
                          </m:r>
                        </m:e>
                      </m:d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,3</m:t>
                          </m:r>
                        </m:sub>
                      </m:sSub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1,2</m:t>
                          </m:r>
                        </m:sub>
                      </m:sSub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2,3</m:t>
                          </m:r>
                        </m:sub>
                      </m:sSub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561B5853-BC47-433F-B1E9-93AA3759597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099"/>
          <a:stretch/>
        </p:blipFill>
        <p:spPr>
          <a:xfrm>
            <a:off x="5796102" y="1542112"/>
            <a:ext cx="3100624" cy="292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823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合成刚体变换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1,</m:t>
                          </m:r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1,</m:t>
                          </m:r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</m:oMath>
                  </m:oMathPara>
                </a14:m>
                <a:endParaRPr lang="en-US" altLang="zh-CN" sz="1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1,2</m:t>
                          </m:r>
                        </m:sub>
                      </m:sSub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2,3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18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1,</m:t>
                              </m:r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altLang="zh-CN" sz="18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1,</m:t>
                          </m:r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</m:oMath>
                  </m:oMathPara>
                </a14:m>
                <a:endParaRPr lang="en-US" altLang="zh-CN" sz="1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1,</m:t>
                              </m:r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US" altLang="zh-CN" sz="1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561B5853-BC47-433F-B1E9-93AA3759597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68" t="343" r="1131" b="-343"/>
          <a:stretch/>
        </p:blipFill>
        <p:spPr>
          <a:xfrm>
            <a:off x="5796102" y="1542112"/>
            <a:ext cx="3100624" cy="292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327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B8DC438E-25CF-4B61-AB39-F4056CC90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286BEDC2-5DE8-461F-A660-C112CAD8C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85FF1B7D-5D11-4B34-8C6E-311CF7F0C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913E705F-1AF2-4C10-BCBE-C98DAC143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F4903B76-B509-412E-8C5B-4CF57CE28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7138A236-EAA8-4EA2-B044-6E8ECF604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3068</TotalTime>
  <Pages>0</Pages>
  <Words>303</Words>
  <Characters>0</Characters>
  <Application>Microsoft Office PowerPoint</Application>
  <DocSecurity>0</DocSecurity>
  <PresentationFormat>全屏显示(16:9)</PresentationFormat>
  <Lines>0</Lines>
  <Paragraphs>42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 Unicode MS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合成刚体变换</vt:lpstr>
      <vt:lpstr>合成刚体变换</vt:lpstr>
      <vt:lpstr>合成刚体变换</vt:lpstr>
      <vt:lpstr>合成刚体变换</vt:lpstr>
      <vt:lpstr>合成刚体变换</vt:lpstr>
      <vt:lpstr>合成刚体变换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161</cp:revision>
  <dcterms:created xsi:type="dcterms:W3CDTF">2014-10-20T05:47:00Z</dcterms:created>
  <dcterms:modified xsi:type="dcterms:W3CDTF">2017-08-28T04:02:43Z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