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UCourseSeries/ComputerGraphicsBasics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ducourse@163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Graphics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掌握计算机图形学的基本数学知识。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掌握线性代数、几何变换、运动学、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物理等相关数值运算的基本方法。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该课程包含的主要内容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Spaces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（向量空间）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（矩阵）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Linear System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（线性系统）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Geometry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（仿射几何）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Transformations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Rigid Transformation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（刚体变换）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Quaternion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（四元数）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为后续课程做好准备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仓库地址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https://github.com/EDUCourseSeries/ComputerGraphicsBasics.git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Email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4"/>
              </a:rPr>
              <a:t>educourse@163.com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QQ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群：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665360547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（请注明：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学院）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28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Pages>0</Pages>
  <Words>327</Words>
  <Characters>0</Characters>
  <Application>Microsoft Office PowerPoint</Application>
  <DocSecurity>0</DocSecurity>
  <PresentationFormat>全屏显示(16:9)</PresentationFormat>
  <Lines>0</Lines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该课程包含的主要内容</vt:lpstr>
      <vt:lpstr>学习该课程后应达到的效果</vt:lpstr>
      <vt:lpstr>其他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32</cp:revision>
  <dcterms:created xsi:type="dcterms:W3CDTF">2014-10-20T05:47:00Z</dcterms:created>
  <dcterms:modified xsi:type="dcterms:W3CDTF">2017-08-28T15:40:18Z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