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8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259" r:id="rId1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50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2017/8/28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仿射变换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F3FBEF-2B2E-4060-901B-EBE485E15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9" y="1004621"/>
            <a:ext cx="4701622" cy="413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53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固定点缩放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r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FC2E0B71-0E47-4EB6-B0F2-570BB12558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828" y="1131888"/>
            <a:ext cx="2804428" cy="227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19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定义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仿射变换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是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仿射空间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的映射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注意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齐次坐标被用于仿射变换中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仿射变换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由线性变换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位移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组成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35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定义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仿射变换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是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仿射空间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的映射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注意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齐次坐标被用于仿射变换中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仿射变换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由线性变换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位移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组成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3DA7FAD-EB2C-4068-9761-4DBF63B5D1F2}"/>
                  </a:ext>
                </a:extLst>
              </p:cNvPr>
              <p:cNvSpPr/>
              <p:nvPr/>
            </p:nvSpPr>
            <p:spPr>
              <a:xfrm>
                <a:off x="5004036" y="1635672"/>
                <a:ext cx="3337388" cy="15991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4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4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𝑀</m:t>
                                </m:r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4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4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4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44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44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0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CN" sz="4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4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40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3DA7FAD-EB2C-4068-9761-4DBF63B5D1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36" y="1635672"/>
                <a:ext cx="3337388" cy="15991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97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位移变换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87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54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旋转变换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r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𝑐𝑜𝑠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r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bSup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53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旋转变换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r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bSup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r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bSup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110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缩放变换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r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r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1/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1/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706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支点旋转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r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r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05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3119</TotalTime>
  <Pages>0</Pages>
  <Words>318</Words>
  <Characters>0</Characters>
  <Application>Microsoft Office PowerPoint</Application>
  <DocSecurity>0</DocSecurity>
  <PresentationFormat>全屏显示(16:9)</PresentationFormat>
  <Lines>0</Lines>
  <Paragraphs>60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仿射变换</vt:lpstr>
      <vt:lpstr>仿射变换</vt:lpstr>
      <vt:lpstr>仿射变换</vt:lpstr>
      <vt:lpstr>仿射变换</vt:lpstr>
      <vt:lpstr>仿射变换</vt:lpstr>
      <vt:lpstr>仿射变换</vt:lpstr>
      <vt:lpstr>仿射变换</vt:lpstr>
      <vt:lpstr>仿射变换</vt:lpstr>
      <vt:lpstr>仿射变换</vt:lpstr>
      <vt:lpstr>仿射变换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177</cp:revision>
  <dcterms:created xsi:type="dcterms:W3CDTF">2014-10-20T05:47:00Z</dcterms:created>
  <dcterms:modified xsi:type="dcterms:W3CDTF">2017-08-28T14:04:50Z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