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9" r:id="rId3"/>
    <p:sldId id="28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59" r:id="rId1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50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2017/8/28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仿射变换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仿射变换作为仿射框架的改变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93B06E-9AF8-48B6-BBF4-902B561D8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482" y="2139714"/>
            <a:ext cx="2276737" cy="21601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1]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+1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Sup>
                      <m:sSubSup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1]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+1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0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0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′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′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1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+1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𝑜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⟹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在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中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的坐标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26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仿射变换作为仿射框架的改变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BE2351-2080-483F-A6FE-BF417781A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60" y="2079078"/>
            <a:ext cx="2425806" cy="200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08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仿射变换作为仿射框架的改变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=0.5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+1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+1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ABE2351-2080-483F-A6FE-BF417781AF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60" y="2079078"/>
            <a:ext cx="2425806" cy="200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60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仿射变换作为仿射框架的改变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93B06E-9AF8-48B6-BBF4-902B561D8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482" y="2139714"/>
            <a:ext cx="2276737" cy="216018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792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仿射变换作为仿射框架的改变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93B06E-9AF8-48B6-BBF4-902B561D8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482" y="2139714"/>
            <a:ext cx="2276737" cy="21601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1]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+1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26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仿射变换作为仿射框架的改变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93B06E-9AF8-48B6-BBF4-902B561D8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482" y="2139714"/>
            <a:ext cx="2276737" cy="21601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1]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+1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Sup>
                      <m:sSubSup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1]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+1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33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仿射变换作为仿射框架的改变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93B06E-9AF8-48B6-BBF4-902B561D8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482" y="2139714"/>
            <a:ext cx="2276737" cy="21601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1]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+1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Sup>
                      <m:sSubSup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1]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+1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0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0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171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仿射变换作为仿射框架的改变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93B06E-9AF8-48B6-BBF4-902B561D8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482" y="2139714"/>
            <a:ext cx="2276737" cy="21601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1]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+1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Sup>
                      <m:sSubSup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1]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+1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0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0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′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′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1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55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仿射变换作为仿射框架的改变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93B06E-9AF8-48B6-BBF4-902B561D8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482" y="2139714"/>
            <a:ext cx="2276737" cy="21601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1]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+1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Sup>
                      <m:sSubSup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1]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+1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0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0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′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′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1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+1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𝑜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5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仿射变换作为仿射框架的改变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93B06E-9AF8-48B6-BBF4-902B561D8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482" y="2139714"/>
            <a:ext cx="2276737" cy="21601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1]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+1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Sup>
                      <m:sSubSup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1]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+1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0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0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′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′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1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+1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𝑜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0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仿射变换作为仿射框架的改变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93B06E-9AF8-48B6-BBF4-902B561D8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482" y="2139714"/>
            <a:ext cx="2276737" cy="21601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1]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+1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[</m:t>
                    </m:r>
                    <m:sSubSup>
                      <m:sSubSup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]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  <m:r>
                          <a:rPr lang="en-US" altLang="zh-CN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1]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′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+1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0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′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r>
                      <a:rPr lang="en-US" altLang="zh-CN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微软雅黑 Light" panose="020B0502040204020203" pitchFamily="34" charset="-122"/>
                      </a:rPr>
                      <m:t> </m:t>
                    </m:r>
                    <m:sSup>
                      <m:sSupPr>
                        <m:ctrlP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  0</m:t>
                        </m:r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]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′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′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1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+1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𝑜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1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i="1" dirty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16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39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3143</TotalTime>
  <Pages>0</Pages>
  <Words>889</Words>
  <Characters>0</Characters>
  <Application>Microsoft Office PowerPoint</Application>
  <DocSecurity>0</DocSecurity>
  <PresentationFormat>全屏显示(16:9)</PresentationFormat>
  <Lines>0</Lines>
  <Paragraphs>71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仿射变换作为仿射框架的改变</vt:lpstr>
      <vt:lpstr>仿射变换作为仿射框架的改变</vt:lpstr>
      <vt:lpstr>仿射变换作为仿射框架的改变</vt:lpstr>
      <vt:lpstr>仿射变换作为仿射框架的改变</vt:lpstr>
      <vt:lpstr>仿射变换作为仿射框架的改变</vt:lpstr>
      <vt:lpstr>仿射变换作为仿射框架的改变</vt:lpstr>
      <vt:lpstr>仿射变换作为仿射框架的改变</vt:lpstr>
      <vt:lpstr>仿射变换作为仿射框架的改变</vt:lpstr>
      <vt:lpstr>仿射变换作为仿射框架的改变</vt:lpstr>
      <vt:lpstr>仿射变换作为仿射框架的改变</vt:lpstr>
      <vt:lpstr>仿射变换作为仿射框架的改变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188</cp:revision>
  <dcterms:created xsi:type="dcterms:W3CDTF">2014-10-20T05:47:00Z</dcterms:created>
  <dcterms:modified xsi:type="dcterms:W3CDTF">2017-08-28T14:08:16Z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