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59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我们要找到变换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08BC662-9CA1-47A3-A2E4-39EFF219F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60" y="1639626"/>
            <a:ext cx="2910102" cy="21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-90°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5FBB31D-656A-4798-9E1A-839429DE6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329" y="1565642"/>
            <a:ext cx="2809833" cy="23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5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-90°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Font typeface="+mj-lt"/>
                  <a:buAutoNum type="arabicPeriod" startAt="2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沿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x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轴正方向移动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个单位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2,0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(2,0)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1FD61BF-CFDC-4701-9F2F-A8718E24B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329" y="1601492"/>
            <a:ext cx="2699609" cy="21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0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defRPr/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2,0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−90°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−90°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2,0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矩阵乘法不满足交换律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9FF1B83-D558-4B40-BE21-25890E15B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0" y="1676818"/>
            <a:ext cx="5470900" cy="293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2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defRPr/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2,0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−90°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−90°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2,0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矩阵乘法不满足交换律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defRPr/>
                </a:pPr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9FF1B83-D558-4B40-BE21-25890E15B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0" y="1676818"/>
            <a:ext cx="5470900" cy="29301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A9A8E8-DE3D-4F7A-9EE3-19EF4F450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98" y="1851690"/>
            <a:ext cx="2910102" cy="21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3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合成变换的两种解释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从右到左：在固定坐标系中的几何变换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2,0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−90°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AD66CC8-E454-43C0-9C19-B7AF6D87D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73" y="1859745"/>
            <a:ext cx="6702454" cy="24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4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合成变换的两种解释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从左到右：移动坐标系后再描述几何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2,0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−90°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12FEB9B-454B-4FC7-BB45-D66B2B5EC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31" y="1774575"/>
            <a:ext cx="6625138" cy="264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9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3166</TotalTime>
  <Pages>0</Pages>
  <Words>286</Words>
  <Characters>0</Characters>
  <Application>Microsoft Office PowerPoint</Application>
  <DocSecurity>0</DocSecurity>
  <PresentationFormat>全屏显示(16:9)</PresentationFormat>
  <Lines>0</Lines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合成变换</vt:lpstr>
      <vt:lpstr>合成变换</vt:lpstr>
      <vt:lpstr>合成变换</vt:lpstr>
      <vt:lpstr>合成变换</vt:lpstr>
      <vt:lpstr>合成变换</vt:lpstr>
      <vt:lpstr>合成变换的两种解释</vt:lpstr>
      <vt:lpstr>合成变换的两种解释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198</cp:revision>
  <dcterms:created xsi:type="dcterms:W3CDTF">2014-10-20T05:47:00Z</dcterms:created>
  <dcterms:modified xsi:type="dcterms:W3CDTF">2017-08-28T14:31:46Z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