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7" r:id="rId4"/>
    <p:sldId id="278" r:id="rId5"/>
    <p:sldId id="280" r:id="rId6"/>
    <p:sldId id="281" r:id="rId7"/>
    <p:sldId id="279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刚体变换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定义：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框架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：从框架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到框架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刚体变换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那么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例：找出图中变换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1,3</m:t>
                        </m:r>
                      </m:sub>
                    </m:sSub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27" y="1995702"/>
            <a:ext cx="6552546" cy="30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2,1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90°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2,3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9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合成刚体变换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2,3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1,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1B5853-BC47-433F-B1E9-93AA37595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8" t="343" r="1131" b="-343"/>
          <a:stretch/>
        </p:blipFill>
        <p:spPr>
          <a:xfrm>
            <a:off x="5796102" y="1542112"/>
            <a:ext cx="3100624" cy="2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</TotalTime>
  <Pages>0</Pages>
  <Words>303</Words>
  <Characters>0</Characters>
  <Application>Microsoft Office PowerPoint</Application>
  <DocSecurity>0</DocSecurity>
  <PresentationFormat>全屏显示(16:9)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合成刚体变换</vt:lpstr>
      <vt:lpstr>合成刚体变换</vt:lpstr>
      <vt:lpstr>合成刚体变换</vt:lpstr>
      <vt:lpstr>合成刚体变换</vt:lpstr>
      <vt:lpstr>合成刚体变换</vt:lpstr>
      <vt:lpstr>合成刚体变换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165</cp:revision>
  <dcterms:created xsi:type="dcterms:W3CDTF">2014-10-20T05:47:00Z</dcterms:created>
  <dcterms:modified xsi:type="dcterms:W3CDTF">2017-08-28T15:22:04Z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