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6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2017/8/9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71450"/>
            <a:ext cx="6107112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Computer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Graphics</a:t>
            </a:r>
          </a:p>
          <a:p>
            <a:pPr algn="ctr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计算机图形学基础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课程目的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掌握游戏编程和计算机图形学的基本数学知识。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掌握线性代数、几何变换、运动学、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物理和相关数值运算的基本方法。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6716DA-8FB6-4DD1-BD80-A313969D1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0679F4AE-8C95-40EF-9691-A512FE51F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课程说明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计算机图形学的基础理论知识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游戏数学知识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7675A89-1D2C-46E7-BFAB-69B33442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3" name="Title 1">
            <a:extLst>
              <a:ext uri="{FF2B5EF4-FFF2-40B4-BE49-F238E27FC236}">
                <a16:creationId xmlns:a16="http://schemas.microsoft.com/office/drawing/2014/main" id="{AD35D41B-CEB4-4026-85A0-CB12D2EB5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学习路线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计算机图形学理论知识（本课程）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编程实践（本课程）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面向对象的光线追踪理论与实践（后续课程）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计算机图形管线与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OpenGL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Unreal Engine 4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（后续课程）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56956F53-07FC-43D2-9F61-B22C8D84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7" name="Title 1">
            <a:extLst>
              <a:ext uri="{FF2B5EF4-FFF2-40B4-BE49-F238E27FC236}">
                <a16:creationId xmlns:a16="http://schemas.microsoft.com/office/drawing/2014/main" id="{7EBBDAFB-F4C7-4EE1-ACF8-60C61C60E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该课程包含的内容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Vector Spaces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（向量空间）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Matrices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（矩阵）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Quaternion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（四元数）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Geometry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（仿射几何）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Affine Transformations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（仿射变换）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C++Practices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3A4E1C-4E15-41CF-8EF0-D8D70E78B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Title 1">
            <a:extLst>
              <a:ext uri="{FF2B5EF4-FFF2-40B4-BE49-F238E27FC236}">
                <a16:creationId xmlns:a16="http://schemas.microsoft.com/office/drawing/2014/main" id="{A11906FD-7D47-4263-970B-C49FD6416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学习该课程后应达到的效果</a:t>
            </a:r>
            <a:endParaRPr lang="en-US" altLang="zh-CN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实现基本的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3D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数学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C++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为后续课程做好准备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173" name="图片 4">
            <a:extLst>
              <a:ext uri="{FF2B5EF4-FFF2-40B4-BE49-F238E27FC236}">
                <a16:creationId xmlns:a16="http://schemas.microsoft.com/office/drawing/2014/main" id="{7C5C3A34-459C-4E25-843D-230131C9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11171" r="64583" b="42548"/>
          <a:stretch>
            <a:fillRect/>
          </a:stretch>
        </p:blipFill>
        <p:spPr bwMode="auto">
          <a:xfrm>
            <a:off x="5508625" y="1203325"/>
            <a:ext cx="3311525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Pages>0</Pages>
  <Words>296</Words>
  <Characters>0</Characters>
  <Application>Microsoft Office PowerPoint</Application>
  <DocSecurity>0</DocSecurity>
  <PresentationFormat>全屏显示(16:9)</PresentationFormat>
  <Lines>0</Lines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 Unicode MS</vt:lpstr>
      <vt:lpstr>宋体</vt:lpstr>
      <vt:lpstr>微软雅黑</vt:lpstr>
      <vt:lpstr>微软雅黑 Light</vt:lpstr>
      <vt:lpstr>Arial</vt:lpstr>
      <vt:lpstr>Calibri</vt:lpstr>
      <vt:lpstr>Office 主题​​</vt:lpstr>
      <vt:lpstr>PowerPoint 演示文稿</vt:lpstr>
      <vt:lpstr>课程目的</vt:lpstr>
      <vt:lpstr>课程说明</vt:lpstr>
      <vt:lpstr>学习路线</vt:lpstr>
      <vt:lpstr>该课程包含的内容</vt:lpstr>
      <vt:lpstr>学习该课程后应达到的效果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22</cp:revision>
  <dcterms:created xsi:type="dcterms:W3CDTF">2014-10-20T05:47:00Z</dcterms:created>
  <dcterms:modified xsi:type="dcterms:W3CDTF">2017-08-09T13:38:36Z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