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59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3129350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632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3129350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5086430" y="2078854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667" r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0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3129350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4211168" y="3563893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noFill/>
                <a:ln>
                  <a:noFill/>
                  <a:headEnd type="triangle" w="med" len="med"/>
                  <a:tailEnd type="non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311" r="-16071"/>
                  </a:stretch>
                </a:blipFill>
                <a:ln>
                  <a:noFill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2991789"/>
            <a:ext cx="1092911" cy="579776"/>
            <a:chOff x="5063265" y="3363447"/>
            <a:chExt cx="1092911" cy="579776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5285678" y="3138682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noFill/>
                <a:ln>
                  <a:noFill/>
                  <a:headEnd type="triangle" w="med" len="med"/>
                  <a:tailEnd type="non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667" r="-16071"/>
                  </a:stretch>
                </a:blipFill>
                <a:ln>
                  <a:noFill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6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2991789"/>
            <a:ext cx="1092911" cy="579776"/>
            <a:chOff x="5063265" y="3363447"/>
            <a:chExt cx="1092911" cy="579776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5285678" y="3138682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noFill/>
                <a:ln>
                  <a:noFill/>
                  <a:headEnd type="triangle" w="med" len="med"/>
                  <a:tailEnd type="non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667" r="-16071"/>
                  </a:stretch>
                </a:blipFill>
                <a:ln>
                  <a:noFill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58E453-4FD5-494E-8EB5-1920DE259291}"/>
              </a:ext>
            </a:extLst>
          </p:cNvPr>
          <p:cNvCxnSpPr>
            <a:cxnSpLocks/>
          </p:cNvCxnSpPr>
          <p:nvPr/>
        </p:nvCxnSpPr>
        <p:spPr>
          <a:xfrm>
            <a:off x="5085367" y="3571566"/>
            <a:ext cx="200311" cy="1059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9AB14B2-2CA5-4EB5-8558-A5DAE6898EE3}"/>
                  </a:ext>
                </a:extLst>
              </p:cNvPr>
              <p:cNvSpPr/>
              <p:nvPr/>
            </p:nvSpPr>
            <p:spPr>
              <a:xfrm>
                <a:off x="4369069" y="4041312"/>
                <a:ext cx="799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9AB14B2-2CA5-4EB5-8558-A5DAE6898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69" y="4041312"/>
                <a:ext cx="799963" cy="369332"/>
              </a:xfrm>
              <a:prstGeom prst="rect">
                <a:avLst/>
              </a:prstGeom>
              <a:blipFill>
                <a:blip r:embed="rId7"/>
                <a:stretch>
                  <a:fillRect t="-21311" r="-30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例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,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l="-1333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4E0CA3-CF11-4A06-A3E8-C87082B41407}"/>
                  </a:ext>
                </a:extLst>
              </p:cNvPr>
              <p:cNvSpPr/>
              <p:nvPr/>
            </p:nvSpPr>
            <p:spPr>
              <a:xfrm>
                <a:off x="2873938" y="2283726"/>
                <a:ext cx="339612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4E0CA3-CF11-4A06-A3E8-C87082B41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938" y="2283726"/>
                <a:ext cx="339612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53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例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,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l="-1333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8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4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5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1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维向量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：一组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个实数组成的量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维向量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FEFD6B9-95FF-4299-8DC2-AEAB5AAE29FB}"/>
                  </a:ext>
                </a:extLst>
              </p:cNvPr>
              <p:cNvSpPr/>
              <p:nvPr/>
            </p:nvSpPr>
            <p:spPr>
              <a:xfrm>
                <a:off x="3923946" y="2735964"/>
                <a:ext cx="1475532" cy="187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FEFD6B9-95FF-4299-8DC2-AEAB5AAE2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46" y="2735964"/>
                <a:ext cx="1475532" cy="1870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2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93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825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几何表示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B5D1AB8-B4A3-401F-BFBD-C1AE61BBD746}"/>
              </a:ext>
            </a:extLst>
          </p:cNvPr>
          <p:cNvCxnSpPr>
            <a:cxnSpLocks/>
          </p:cNvCxnSpPr>
          <p:nvPr/>
        </p:nvCxnSpPr>
        <p:spPr>
          <a:xfrm>
            <a:off x="386245" y="4735306"/>
            <a:ext cx="478070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EC031E-9B15-415F-B25E-EFABDB129B19}"/>
              </a:ext>
            </a:extLst>
          </p:cNvPr>
          <p:cNvCxnSpPr>
            <a:cxnSpLocks/>
          </p:cNvCxnSpPr>
          <p:nvPr/>
        </p:nvCxnSpPr>
        <p:spPr>
          <a:xfrm flipV="1">
            <a:off x="1619672" y="1720263"/>
            <a:ext cx="0" cy="3337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B99C79-4071-4331-A73C-31E63E96BFD7}"/>
              </a:ext>
            </a:extLst>
          </p:cNvPr>
          <p:cNvGrpSpPr/>
          <p:nvPr/>
        </p:nvGrpSpPr>
        <p:grpSpPr>
          <a:xfrm>
            <a:off x="1619672" y="2708920"/>
            <a:ext cx="2212393" cy="2026391"/>
            <a:chOff x="3717195" y="2689465"/>
            <a:chExt cx="2212393" cy="2026391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0CAAA99-C60F-448A-9122-5752F170F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195" y="3254058"/>
              <a:ext cx="566773" cy="14617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B28E6AC-4F89-4660-93D0-BBBAE63CF87A}"/>
                    </a:ext>
                  </a:extLst>
                </p:cNvPr>
                <p:cNvSpPr txBox="1"/>
                <p:nvPr/>
              </p:nvSpPr>
              <p:spPr>
                <a:xfrm>
                  <a:off x="3818652" y="2689465"/>
                  <a:ext cx="2110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B28E6AC-4F89-4660-93D0-BBBAE63CF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652" y="2689465"/>
                  <a:ext cx="21109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4F6220-9B65-48FE-A40D-DB285648056F}"/>
                  </a:ext>
                </a:extLst>
              </p:cNvPr>
              <p:cNvSpPr txBox="1"/>
              <p:nvPr/>
            </p:nvSpPr>
            <p:spPr>
              <a:xfrm>
                <a:off x="1479396" y="1391579"/>
                <a:ext cx="2457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4F6220-9B65-48FE-A40D-DB2856480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96" y="1391579"/>
                <a:ext cx="245708" cy="276999"/>
              </a:xfrm>
              <a:prstGeom prst="rect">
                <a:avLst/>
              </a:prstGeom>
              <a:blipFill>
                <a:blip r:embed="rId4"/>
                <a:stretch>
                  <a:fillRect l="-12500" r="-1000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CC68-8D66-4A1E-BD2D-024F6061D3AE}"/>
                  </a:ext>
                </a:extLst>
              </p:cNvPr>
              <p:cNvSpPr txBox="1"/>
              <p:nvPr/>
            </p:nvSpPr>
            <p:spPr>
              <a:xfrm>
                <a:off x="5186359" y="4550640"/>
                <a:ext cx="2417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CC68-8D66-4A1E-BD2D-024F6061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59" y="4550640"/>
                <a:ext cx="241733" cy="276999"/>
              </a:xfrm>
              <a:prstGeom prst="rect">
                <a:avLst/>
              </a:prstGeom>
              <a:blipFill>
                <a:blip r:embed="rId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69CEA8C2-D197-4489-B567-73F0C1E2E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7958" y="1255345"/>
                <a:ext cx="4690850" cy="318856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向量包括大小和方向。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那么它们的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大小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方向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都相等。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向量被用来表示力、速度、位移等。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buFont typeface="Arial" panose="020B0604020202020204" pitchFamily="34" charset="0"/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69CEA8C2-D197-4489-B567-73F0C1E2E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58" y="1255345"/>
                <a:ext cx="4690850" cy="3188562"/>
              </a:xfrm>
              <a:prstGeom prst="rect">
                <a:avLst/>
              </a:prstGeom>
              <a:blipFill>
                <a:blip r:embed="rId6"/>
                <a:stretch>
                  <a:fillRect l="-1688" r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7F4471-94B5-481C-9A6E-778A8270AFE6}"/>
              </a:ext>
            </a:extLst>
          </p:cNvPr>
          <p:cNvCxnSpPr>
            <a:cxnSpLocks/>
          </p:cNvCxnSpPr>
          <p:nvPr/>
        </p:nvCxnSpPr>
        <p:spPr>
          <a:xfrm flipV="1">
            <a:off x="706943" y="2082412"/>
            <a:ext cx="566773" cy="1461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5B31F1-7A59-45E4-9509-E61CCC7C74B0}"/>
              </a:ext>
            </a:extLst>
          </p:cNvPr>
          <p:cNvCxnSpPr>
            <a:cxnSpLocks/>
          </p:cNvCxnSpPr>
          <p:nvPr/>
        </p:nvCxnSpPr>
        <p:spPr>
          <a:xfrm flipV="1">
            <a:off x="2024391" y="1255345"/>
            <a:ext cx="566773" cy="1461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244A4D-06C9-45F6-8F1F-1ABF1E461EC3}"/>
              </a:ext>
            </a:extLst>
          </p:cNvPr>
          <p:cNvCxnSpPr>
            <a:cxnSpLocks/>
          </p:cNvCxnSpPr>
          <p:nvPr/>
        </p:nvCxnSpPr>
        <p:spPr>
          <a:xfrm flipV="1">
            <a:off x="3129283" y="2807550"/>
            <a:ext cx="566773" cy="1461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5000" decel="50000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-2.59259E-6 L 0.17726 0.1747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向量与标量的乘法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7736174-163B-424B-BCF3-E0D4F217CD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7736174-163B-424B-BCF3-E0D4F217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9FED40-2565-4A33-8B46-41C2D3825101}"/>
                  </a:ext>
                </a:extLst>
              </p:cNvPr>
              <p:cNvSpPr/>
              <p:nvPr/>
            </p:nvSpPr>
            <p:spPr>
              <a:xfrm>
                <a:off x="2411820" y="1931018"/>
                <a:ext cx="2915221" cy="2327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8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b="0" i="1" dirty="0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9FED40-2565-4A33-8B46-41C2D3825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20" y="1931018"/>
                <a:ext cx="2915221" cy="2327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7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2411820" y="2067708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20" y="2067708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5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290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B89B2A88-3874-45E0-B4EE-B3FEC8DB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79611-E561-4A2B-8E9A-57C66942CC90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1013F-C596-4358-8A80-03372CDCC0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159D27D-02E0-42D7-9939-55E2214E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8719BF-8446-4620-908A-8AEA04C58F6B}"/>
              </a:ext>
            </a:extLst>
          </p:cNvPr>
          <p:cNvGrpSpPr/>
          <p:nvPr/>
        </p:nvGrpSpPr>
        <p:grpSpPr>
          <a:xfrm>
            <a:off x="5072909" y="2581956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/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54" t="-21311" r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042797-A598-4BE8-931C-ACF1B46E3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339246-41B6-4C4E-9446-BB6B33CB95B3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3144C-6655-4FE4-9598-41A03A48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0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B89B2A88-3874-45E0-B4EE-B3FEC8DB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79611-E561-4A2B-8E9A-57C66942CC90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1013F-C596-4358-8A80-03372CDCC0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159D27D-02E0-42D7-9939-55E2214E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8719BF-8446-4620-908A-8AEA04C58F6B}"/>
              </a:ext>
            </a:extLst>
          </p:cNvPr>
          <p:cNvGrpSpPr/>
          <p:nvPr/>
        </p:nvGrpSpPr>
        <p:grpSpPr>
          <a:xfrm>
            <a:off x="6143317" y="2139714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" t="-21311" r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042797-A598-4BE8-931C-ACF1B46E3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339246-41B6-4C4E-9446-BB6B33CB95B3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3144C-6655-4FE4-9598-41A03A48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32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B89B2A88-3874-45E0-B4EE-B3FEC8DB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79611-E561-4A2B-8E9A-57C66942CC90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1013F-C596-4358-8A80-03372CDCC0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159D27D-02E0-42D7-9939-55E2214E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8719BF-8446-4620-908A-8AEA04C58F6B}"/>
              </a:ext>
            </a:extLst>
          </p:cNvPr>
          <p:cNvGrpSpPr/>
          <p:nvPr/>
        </p:nvGrpSpPr>
        <p:grpSpPr>
          <a:xfrm>
            <a:off x="6143317" y="2139714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" t="-21311" r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042797-A598-4BE8-931C-ACF1B46E3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339246-41B6-4C4E-9446-BB6B33CB95B3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3144C-6655-4FE4-9598-41A03A48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A48294-F8B2-405A-82EA-CB1AD4239174}"/>
              </a:ext>
            </a:extLst>
          </p:cNvPr>
          <p:cNvCxnSpPr>
            <a:cxnSpLocks/>
          </p:cNvCxnSpPr>
          <p:nvPr/>
        </p:nvCxnSpPr>
        <p:spPr>
          <a:xfrm flipV="1">
            <a:off x="5066047" y="2139680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3B683C-CB8A-420C-8877-05E5166CFDA5}"/>
                  </a:ext>
                </a:extLst>
              </p:cNvPr>
              <p:cNvSpPr/>
              <p:nvPr/>
            </p:nvSpPr>
            <p:spPr>
              <a:xfrm>
                <a:off x="5442329" y="2672238"/>
                <a:ext cx="799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3B683C-CB8A-420C-8877-05E5166CF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29" y="2672238"/>
                <a:ext cx="799963" cy="369332"/>
              </a:xfrm>
              <a:prstGeom prst="rect">
                <a:avLst/>
              </a:prstGeom>
              <a:blipFill>
                <a:blip r:embed="rId7"/>
                <a:stretch>
                  <a:fillRect t="-21311" r="-30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Pages>0</Pages>
  <Words>752</Words>
  <Characters>0</Characters>
  <Application>Microsoft Office PowerPoint</Application>
  <DocSecurity>0</DocSecurity>
  <PresentationFormat>全屏显示(16:9)</PresentationFormat>
  <Lines>0</Lines>
  <Paragraphs>126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</vt:lpstr>
      <vt:lpstr>几何表示</vt:lpstr>
      <vt:lpstr>向量与标量的乘法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向量运算的性质</vt:lpstr>
      <vt:lpstr>向量运算的性质</vt:lpstr>
      <vt:lpstr>向量运算的性质</vt:lpstr>
      <vt:lpstr>向量运算的性质</vt:lpstr>
      <vt:lpstr>向量运算的性质</vt:lpstr>
      <vt:lpstr>向量运算的性质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39</cp:revision>
  <dcterms:created xsi:type="dcterms:W3CDTF">2014-10-20T05:47:00Z</dcterms:created>
  <dcterms:modified xsi:type="dcterms:W3CDTF">2017-08-09T13:39:22Z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