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向量的投影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(1,3)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(1,</m:t>
                        </m:r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(1,1)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" y="1716812"/>
                <a:ext cx="5266114" cy="189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161FB2-A7DF-4A95-A7C8-83A10EB9F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5" y="1465290"/>
            <a:ext cx="3468995" cy="2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24" y="3087642"/>
                <a:ext cx="2880240" cy="691279"/>
              </a:xfrm>
              <a:prstGeom prst="rect">
                <a:avLst/>
              </a:prstGeom>
              <a:blipFill>
                <a:blip r:embed="rId10"/>
                <a:stretch>
                  <a:fillRect t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/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816469-DB21-4E5C-A775-4C1BB5B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2" y="3723846"/>
                <a:ext cx="2592216" cy="400110"/>
              </a:xfrm>
              <a:prstGeom prst="rect">
                <a:avLst/>
              </a:prstGeom>
              <a:blipFill>
                <a:blip r:embed="rId11"/>
                <a:stretch>
                  <a:fillRect t="-1515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85" y="2915576"/>
                <a:ext cx="2880240" cy="1741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/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（</m:t>
                      </m:r>
                      <m:acc>
                        <m:accPr>
                          <m:chr m:val="⃗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）</m:t>
                      </m:r>
                    </m:oMath>
                  </m:oMathPara>
                </a14:m>
                <a:endParaRPr lang="en-US" altLang="zh-CN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886BB7-4A54-4352-9F58-BBE06849C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92" y="3823872"/>
                <a:ext cx="2592216" cy="307777"/>
              </a:xfrm>
              <a:prstGeom prst="rect">
                <a:avLst/>
              </a:prstGeom>
              <a:blipFill>
                <a:blip r:embed="rId11"/>
                <a:stretch>
                  <a:fillRect t="-980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8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的长度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27" y="2159181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0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𝑝𝑟𝑜𝑗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1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30" y="2641988"/>
                <a:ext cx="2880240" cy="1476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2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188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向量投影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的单位向量）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9263CE-6840-49AD-9D33-7CC2B02A64B3}"/>
              </a:ext>
            </a:extLst>
          </p:cNvPr>
          <p:cNvCxnSpPr>
            <a:cxnSpLocks/>
          </p:cNvCxnSpPr>
          <p:nvPr/>
        </p:nvCxnSpPr>
        <p:spPr>
          <a:xfrm flipV="1">
            <a:off x="5850083" y="3359715"/>
            <a:ext cx="266735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/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1FF8CE-DCCB-4D58-90BC-4A732064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48" y="2300093"/>
                <a:ext cx="1093681" cy="394532"/>
              </a:xfrm>
              <a:prstGeom prst="rect">
                <a:avLst/>
              </a:prstGeom>
              <a:blipFill>
                <a:blip r:embed="rId4"/>
                <a:stretch>
                  <a:fillRect t="-20000" r="-15084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6531D-F614-46E1-8EF7-4EFF6AF37FBA}"/>
              </a:ext>
            </a:extLst>
          </p:cNvPr>
          <p:cNvCxnSpPr>
            <a:cxnSpLocks/>
          </p:cNvCxnSpPr>
          <p:nvPr/>
        </p:nvCxnSpPr>
        <p:spPr>
          <a:xfrm flipV="1">
            <a:off x="5843221" y="1733105"/>
            <a:ext cx="1439657" cy="16266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/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B12010-38CA-4713-8FA1-B69E8D94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29" y="3000546"/>
                <a:ext cx="393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/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9AA1C9-EE3D-4DA8-93D2-DFBB413E2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35" y="1347480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C7E881-4D70-44D5-811C-9E7D1590BCEB}"/>
              </a:ext>
            </a:extLst>
          </p:cNvPr>
          <p:cNvCxnSpPr>
            <a:cxnSpLocks/>
          </p:cNvCxnSpPr>
          <p:nvPr/>
        </p:nvCxnSpPr>
        <p:spPr>
          <a:xfrm flipV="1">
            <a:off x="5850083" y="1733105"/>
            <a:ext cx="0" cy="1646938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/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E26E2D-D25C-4D8A-B44B-8B9B510A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73" y="291557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F4818D-4131-45E0-A6CF-7FF348DCAB2C}"/>
              </a:ext>
            </a:extLst>
          </p:cNvPr>
          <p:cNvCxnSpPr>
            <a:cxnSpLocks/>
          </p:cNvCxnSpPr>
          <p:nvPr/>
        </p:nvCxnSpPr>
        <p:spPr>
          <a:xfrm flipV="1">
            <a:off x="5843221" y="3359715"/>
            <a:ext cx="1450115" cy="106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031BD9-D0B4-4B75-9DFA-AD34FFA6C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282878" y="1733105"/>
            <a:ext cx="10458" cy="16266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FC854D-0337-4137-9E05-D9CC4F42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3006" y="1733105"/>
            <a:ext cx="1459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/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上的投影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7F6F641-3308-4BCC-85E7-8DDA0B7BC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08" y="3723846"/>
                <a:ext cx="2525243" cy="507831"/>
              </a:xfrm>
              <a:prstGeom prst="rect">
                <a:avLst/>
              </a:prstGeom>
              <a:blipFill>
                <a:blip r:embed="rId8"/>
                <a:stretch>
                  <a:fillRect l="-2174" r="-1449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/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3BDDEC-B993-4AA7-8A1E-3180BCE5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01" y="3310664"/>
                <a:ext cx="1093681" cy="394532"/>
              </a:xfrm>
              <a:prstGeom prst="rect">
                <a:avLst/>
              </a:prstGeom>
              <a:blipFill>
                <a:blip r:embed="rId9"/>
                <a:stretch>
                  <a:fillRect t="-20000" r="-1388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/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𝑒𝑟𝑝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08A337-A0DC-42C9-9CFA-2B41110BC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8" y="2555177"/>
                <a:ext cx="4674370" cy="2464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Pages>0</Pages>
  <Words>516</Words>
  <Characters>0</Characters>
  <Application>Microsoft Office PowerPoint</Application>
  <DocSecurity>0</DocSecurity>
  <PresentationFormat>全屏显示(16:9)</PresentationFormat>
  <Lines>0</Lines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向量投影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101</cp:revision>
  <dcterms:created xsi:type="dcterms:W3CDTF">2014-10-20T05:47:00Z</dcterms:created>
  <dcterms:modified xsi:type="dcterms:W3CDTF">2017-08-09T13:40:22Z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