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9" r:id="rId2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6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向量的外积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𝑠𝑖𝑛</m:t>
                      </m:r>
                      <m:r>
                        <a:rPr lang="zh-CN" alt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800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之间的夹角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3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6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42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01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0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5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(1−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80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(1−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84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两个向量进行外积后得到的向量垂直于这两个向量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的结果等于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组成的平行四边形的面积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A,B,C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组成的三角形面积等于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(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𝐵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)×(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4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28FEE1-B923-4524-B236-DBCCCB04E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65" y="2355732"/>
            <a:ext cx="5642270" cy="1674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两个向量进行外积后得到的向量垂直于这两个向量。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的结果等于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组成的平行四边形的面积。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A,B,C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组成的三角形面积等于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(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𝐵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)×(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4"/>
                <a:stretch>
                  <a:fillRect l="-667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97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已知向量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𝑎𝑑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𝑏𝑐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行列式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时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，右手大拇指以外的四根手指表示从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逆时针旋转到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，大拇指的指向就是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外积的右手法则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7A870F-B2EC-4A6D-A229-6607543A53DF}"/>
              </a:ext>
            </a:extLst>
          </p:cNvPr>
          <p:cNvCxnSpPr>
            <a:cxnSpLocks/>
          </p:cNvCxnSpPr>
          <p:nvPr/>
        </p:nvCxnSpPr>
        <p:spPr>
          <a:xfrm flipV="1">
            <a:off x="5580084" y="2433982"/>
            <a:ext cx="2185067" cy="7879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/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 t="-21311" r="-306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5E024A-F673-404C-955F-4E119B937760}"/>
              </a:ext>
            </a:extLst>
          </p:cNvPr>
          <p:cNvCxnSpPr>
            <a:cxnSpLocks/>
          </p:cNvCxnSpPr>
          <p:nvPr/>
        </p:nvCxnSpPr>
        <p:spPr>
          <a:xfrm flipV="1">
            <a:off x="5586946" y="1707678"/>
            <a:ext cx="0" cy="1534597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/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  <a:blipFill>
                <a:blip r:embed="rId5"/>
                <a:stretch>
                  <a:fillRect t="-21667" r="-2539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AF40DB-DA7D-4B92-8B18-5679C36EBAD0}"/>
              </a:ext>
            </a:extLst>
          </p:cNvPr>
          <p:cNvCxnSpPr>
            <a:cxnSpLocks/>
          </p:cNvCxnSpPr>
          <p:nvPr/>
        </p:nvCxnSpPr>
        <p:spPr>
          <a:xfrm>
            <a:off x="5580084" y="3223015"/>
            <a:ext cx="2311352" cy="72309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03BA54-AAA8-48A6-9B0F-4565CEA5FC27}"/>
              </a:ext>
            </a:extLst>
          </p:cNvPr>
          <p:cNvCxnSpPr>
            <a:cxnSpLocks/>
          </p:cNvCxnSpPr>
          <p:nvPr/>
        </p:nvCxnSpPr>
        <p:spPr>
          <a:xfrm flipV="1">
            <a:off x="5586946" y="3221947"/>
            <a:ext cx="0" cy="1509983"/>
          </a:xfrm>
          <a:prstGeom prst="straightConnector1">
            <a:avLst/>
          </a:prstGeom>
          <a:ln w="38100">
            <a:solidFill>
              <a:srgbClr val="5ED80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/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  <a:blipFill>
                <a:blip r:embed="rId6"/>
                <a:stretch>
                  <a:fillRect t="-21311" r="-3125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/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  <a:blipFill>
                <a:blip r:embed="rId7"/>
                <a:stretch>
                  <a:fillRect t="-21667" r="-1331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99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时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，右手大拇指以外的四根手指表示从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逆时针旋转到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，大拇指的指向就是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外积的右手法则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7A870F-B2EC-4A6D-A229-6607543A53DF}"/>
              </a:ext>
            </a:extLst>
          </p:cNvPr>
          <p:cNvCxnSpPr>
            <a:cxnSpLocks/>
          </p:cNvCxnSpPr>
          <p:nvPr/>
        </p:nvCxnSpPr>
        <p:spPr>
          <a:xfrm flipV="1">
            <a:off x="5580084" y="2433982"/>
            <a:ext cx="2185067" cy="7879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/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 t="-21311" r="-306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5E024A-F673-404C-955F-4E119B937760}"/>
              </a:ext>
            </a:extLst>
          </p:cNvPr>
          <p:cNvCxnSpPr>
            <a:cxnSpLocks/>
          </p:cNvCxnSpPr>
          <p:nvPr/>
        </p:nvCxnSpPr>
        <p:spPr>
          <a:xfrm flipV="1">
            <a:off x="5586946" y="1707678"/>
            <a:ext cx="0" cy="1534597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/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  <a:blipFill>
                <a:blip r:embed="rId5"/>
                <a:stretch>
                  <a:fillRect t="-21667" r="-2539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AF40DB-DA7D-4B92-8B18-5679C36EBAD0}"/>
              </a:ext>
            </a:extLst>
          </p:cNvPr>
          <p:cNvCxnSpPr>
            <a:cxnSpLocks/>
          </p:cNvCxnSpPr>
          <p:nvPr/>
        </p:nvCxnSpPr>
        <p:spPr>
          <a:xfrm>
            <a:off x="5580084" y="3223015"/>
            <a:ext cx="2311352" cy="72309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03BA54-AAA8-48A6-9B0F-4565CEA5FC27}"/>
              </a:ext>
            </a:extLst>
          </p:cNvPr>
          <p:cNvCxnSpPr>
            <a:cxnSpLocks/>
          </p:cNvCxnSpPr>
          <p:nvPr/>
        </p:nvCxnSpPr>
        <p:spPr>
          <a:xfrm flipV="1">
            <a:off x="5586946" y="3221947"/>
            <a:ext cx="0" cy="1509983"/>
          </a:xfrm>
          <a:prstGeom prst="straightConnector1">
            <a:avLst/>
          </a:prstGeom>
          <a:ln w="38100">
            <a:solidFill>
              <a:srgbClr val="5ED80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/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  <a:blipFill>
                <a:blip r:embed="rId6"/>
                <a:stretch>
                  <a:fillRect t="-21311" r="-3125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/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  <a:blipFill>
                <a:blip r:embed="rId7"/>
                <a:stretch>
                  <a:fillRect t="-21667" r="-1331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6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5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8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+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5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+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38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已知向量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9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0−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−2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32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44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8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1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同理可证明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</TotalTime>
  <Pages>0</Pages>
  <Words>1122</Words>
  <Characters>0</Characters>
  <Application>Microsoft Office PowerPoint</Application>
  <DocSecurity>0</DocSecurity>
  <PresentationFormat>全屏显示(16:9)</PresentationFormat>
  <Lines>0</Lines>
  <Paragraphs>156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定义</vt:lpstr>
      <vt:lpstr>向量的外积</vt:lpstr>
      <vt:lpstr>向量的外积</vt:lpstr>
      <vt:lpstr>定理1</vt:lpstr>
      <vt:lpstr>定理1:证明</vt:lpstr>
      <vt:lpstr>定理1:证明</vt:lpstr>
      <vt:lpstr>定理1:证明</vt:lpstr>
      <vt:lpstr>定理2</vt:lpstr>
      <vt:lpstr>定理2:证明</vt:lpstr>
      <vt:lpstr>定理2:证明</vt:lpstr>
      <vt:lpstr>定理2:证明</vt:lpstr>
      <vt:lpstr>定理2:证明</vt:lpstr>
      <vt:lpstr>定理2:证明</vt:lpstr>
      <vt:lpstr>定理2:证明</vt:lpstr>
      <vt:lpstr>定理2:证明</vt:lpstr>
      <vt:lpstr>注意</vt:lpstr>
      <vt:lpstr>注意</vt:lpstr>
      <vt:lpstr>外积的右手法则</vt:lpstr>
      <vt:lpstr>外积的右手法则</vt:lpstr>
      <vt:lpstr>向量外积的性质</vt:lpstr>
      <vt:lpstr>向量外积的性质</vt:lpstr>
      <vt:lpstr>向量外积的性质</vt:lpstr>
      <vt:lpstr>向量外积的性质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143</cp:revision>
  <dcterms:created xsi:type="dcterms:W3CDTF">2014-10-20T05:47:00Z</dcterms:created>
  <dcterms:modified xsi:type="dcterms:W3CDTF">2017-08-09T13:40:46Z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